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9.xml" ContentType="application/vnd.openxmlformats-officedocument.presentationml.tags+xml"/>
  <Override PartName="/ppt/tags/tag70.xml" ContentType="application/vnd.openxmlformats-officedocument.presentationml.tags+xml"/>
  <Override PartName="/ppt/notesSlides/notesSlide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3.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4.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5.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7.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8.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9.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16"/>
  </p:notesMasterIdLst>
  <p:handoutMasterIdLst>
    <p:handoutMasterId r:id="rId17"/>
  </p:handoutMasterIdLst>
  <p:sldIdLst>
    <p:sldId id="257" r:id="rId3"/>
    <p:sldId id="258" r:id="rId4"/>
    <p:sldId id="259" r:id="rId5"/>
    <p:sldId id="260" r:id="rId6"/>
    <p:sldId id="261" r:id="rId7"/>
    <p:sldId id="262" r:id="rId8"/>
    <p:sldId id="263" r:id="rId9"/>
    <p:sldId id="264" r:id="rId10"/>
    <p:sldId id="265" r:id="rId11"/>
    <p:sldId id="266" r:id="rId12"/>
    <p:sldId id="267" r:id="rId13"/>
    <p:sldId id="278" r:id="rId14"/>
    <p:sldId id="277" r:id="rId15"/>
  </p:sldIdLst>
  <p:sldSz cx="12192000" cy="6858000"/>
  <p:notesSz cx="7104063" cy="10234613"/>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4" userDrawn="1">
          <p15:clr>
            <a:srgbClr val="A4A3A4"/>
          </p15:clr>
        </p15:guide>
        <p15:guide id="2" pos="383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650" autoAdjust="0"/>
  </p:normalViewPr>
  <p:slideViewPr>
    <p:cSldViewPr snapToGrid="0" showGuides="1">
      <p:cViewPr varScale="1">
        <p:scale>
          <a:sx n="95" d="100"/>
          <a:sy n="95" d="100"/>
        </p:scale>
        <p:origin x="1074" y="96"/>
      </p:cViewPr>
      <p:guideLst>
        <p:guide orient="horz" pos="2174"/>
        <p:guide pos="3835"/>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2024/10/25</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2024/10/25</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4</a:t>
            </a:fld>
            <a:endParaRPr lang="zh-CN" altLang="en-US"/>
          </a:p>
        </p:txBody>
      </p:sp>
    </p:spTree>
    <p:extLst>
      <p:ext uri="{BB962C8B-B14F-4D97-AF65-F5344CB8AC3E}">
        <p14:creationId xmlns:p14="http://schemas.microsoft.com/office/powerpoint/2010/main" val="3402635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2.xml"/><Relationship Id="rId5" Type="http://schemas.openxmlformats.org/officeDocument/2006/relationships/tags" Target="../tags/tag19.xml"/><Relationship Id="rId4" Type="http://schemas.openxmlformats.org/officeDocument/2006/relationships/tags" Target="../tags/tag18.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4.png"/><Relationship Id="rId5" Type="http://schemas.openxmlformats.org/officeDocument/2006/relationships/tags" Target="../tags/tag30.xml"/><Relationship Id="rId10" Type="http://schemas.openxmlformats.org/officeDocument/2006/relationships/image" Target="../media/image1.png"/><Relationship Id="rId4" Type="http://schemas.openxmlformats.org/officeDocument/2006/relationships/tags" Target="../tags/tag29.xml"/><Relationship Id="rId9"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slideMaster" Target="../slideMasters/slideMaster2.xml"/><Relationship Id="rId4" Type="http://schemas.openxmlformats.org/officeDocument/2006/relationships/tags" Target="../tags/tag4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2.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2.xml"/><Relationship Id="rId5" Type="http://schemas.openxmlformats.org/officeDocument/2006/relationships/tags" Target="../tags/tag61.xml"/><Relationship Id="rId4" Type="http://schemas.openxmlformats.org/officeDocument/2006/relationships/tags" Target="../tags/tag60.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9"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2024/10/25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9" name="标题"/>
          <p:cNvSpPr txBox="1">
            <a:spLocks noGrp="1"/>
          </p:cNvSpPr>
          <p:nvPr>
            <p:ph type="title" idx="3" hasCustomPrompt="1"/>
            <p:custDataLst>
              <p:tags r:id="rId1"/>
            </p:custDataLst>
          </p:nvPr>
        </p:nvSpPr>
        <p:spPr>
          <a:xfrm>
            <a:off x="1331595" y="2362197"/>
            <a:ext cx="5224780" cy="1746885"/>
          </a:xfrm>
          <a:prstGeom prst="rect">
            <a:avLst/>
          </a:prstGeom>
          <a:noFill/>
        </p:spPr>
        <p:txBody>
          <a:bodyPr wrap="square" lIns="91440" tIns="45720" rIns="91440" bIns="45720" rtlCol="0" anchor="b" anchorCtr="0">
            <a:noAutofit/>
          </a:bodyPr>
          <a:lstStyle>
            <a:lvl1pPr marL="0" marR="0" lvl="0" algn="l" defTabSz="914400" rtl="0" eaLnBrk="1" fontAlgn="auto" latinLnBrk="0" hangingPunct="1">
              <a:lnSpc>
                <a:spcPct val="100000"/>
              </a:lnSpc>
              <a:buClrTx/>
              <a:buSzTx/>
              <a:buFontTx/>
              <a:buNone/>
              <a:defRPr kumimoji="0" lang="zh-CN" altLang="en-US" sz="5600" b="0" i="0" u="none" strike="noStrike" kern="1200" cap="none" spc="0" normalizeH="0" baseline="0" noProof="1" dirty="0">
                <a:solidFill>
                  <a:schemeClr val="tx1">
                    <a:lumMod val="85000"/>
                    <a:lumOff val="15000"/>
                  </a:schemeClr>
                </a:solidFill>
                <a:latin typeface="+mj-ea"/>
                <a:ea typeface="+mj-ea"/>
                <a:cs typeface="MiSans Normal" panose="00000500000000000000" charset="-122"/>
                <a:sym typeface="+mn-ea"/>
              </a:defRPr>
            </a:lvl1pPr>
          </a:lstStyle>
          <a:p>
            <a:pPr lvl="0" algn="l">
              <a:buClrTx/>
              <a:buSzTx/>
              <a:buFontTx/>
            </a:pPr>
            <a:r>
              <a:rPr dirty="0">
                <a:sym typeface="+mn-ea"/>
              </a:rPr>
              <a:t>单击此处编辑标题</a:t>
            </a:r>
          </a:p>
        </p:txBody>
      </p:sp>
      <p:sp>
        <p:nvSpPr>
          <p:cNvPr id="7" name="署名"/>
          <p:cNvSpPr txBox="1">
            <a:spLocks noGrp="1"/>
          </p:cNvSpPr>
          <p:nvPr>
            <p:ph type="body" idx="1" hasCustomPrompt="1"/>
            <p:custDataLst>
              <p:tags r:id="rId2"/>
            </p:custDataLst>
          </p:nvPr>
        </p:nvSpPr>
        <p:spPr>
          <a:xfrm>
            <a:off x="1351915" y="4405630"/>
            <a:ext cx="1607820" cy="397510"/>
          </a:xfrm>
          <a:prstGeom prst="roundRect">
            <a:avLst>
              <a:gd name="adj" fmla="val 50000"/>
            </a:avLst>
          </a:prstGeom>
          <a:gradFill>
            <a:gsLst>
              <a:gs pos="0">
                <a:schemeClr val="accent1"/>
              </a:gs>
              <a:gs pos="100000">
                <a:schemeClr val="accent6"/>
              </a:gs>
            </a:gsLst>
            <a:lin ang="7200000" scaled="0"/>
          </a:gradFill>
        </p:spPr>
        <p:txBody>
          <a:bodyPr wrap="square" lIns="0" tIns="0" rIns="0" bIns="0" rtlCol="0" anchor="ctr">
            <a:normAutofit/>
          </a:bodyPr>
          <a:lstStyle>
            <a:lvl1pPr marL="0" marR="0" algn="ctr" defTabSz="914400" rtl="0" eaLnBrk="1" fontAlgn="auto" latinLnBrk="0" hangingPunct="1">
              <a:lnSpc>
                <a:spcPct val="100000"/>
              </a:lnSpc>
              <a:buClrTx/>
              <a:buSzTx/>
              <a:buFontTx/>
              <a:buNone/>
              <a:defRPr kumimoji="0" lang="zh-CN" altLang="en-US" sz="1200" b="0" i="0" u="none" strike="noStrike" kern="1200" cap="none" spc="0" normalizeH="0" baseline="0" noProof="1" dirty="0">
                <a:solidFill>
                  <a:srgbClr val="FFFFFF"/>
                </a:solidFill>
                <a:latin typeface="+mj-ea"/>
                <a:ea typeface="+mj-ea"/>
                <a:cs typeface="MiSans Normal" panose="00000500000000000000" charset="-122"/>
                <a:sym typeface="+mn-ea"/>
              </a:defRPr>
            </a:lvl1pPr>
          </a:lstStyle>
          <a:p>
            <a:pPr lvl="0" algn="ctr"/>
            <a:r>
              <a:rPr dirty="0">
                <a:sym typeface="+mn-ea"/>
              </a:rPr>
              <a:t>单击此处编辑文本</a:t>
            </a:r>
          </a:p>
        </p:txBody>
      </p:sp>
      <p:sp>
        <p:nvSpPr>
          <p:cNvPr id="2" name="日期占位符 1"/>
          <p:cNvSpPr>
            <a:spLocks noGrp="1"/>
          </p:cNvSpPr>
          <p:nvPr>
            <p:ph type="dt" sz="half" idx="10"/>
            <p:custDataLst>
              <p:tags r:id="rId3"/>
            </p:custDataLst>
          </p:nvPr>
        </p:nvSpPr>
        <p:spPr/>
        <p:txBody>
          <a:bodyPr/>
          <a:lstStyle/>
          <a:p>
            <a:fld id="{F2BFA029-C053-4E0C-B3AA-A1F38F6E5E1B}" type="datetimeFigureOut">
              <a:rPr lang="zh-CN" altLang="en-US" smtClean="0"/>
              <a:t>2024/10/25</a:t>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a:p>
        </p:txBody>
      </p:sp>
      <p:sp>
        <p:nvSpPr>
          <p:cNvPr id="8" name="灯片编号占位符 7"/>
          <p:cNvSpPr>
            <a:spLocks noGrp="1"/>
          </p:cNvSpPr>
          <p:nvPr>
            <p:ph type="sldNum" sz="quarter" idx="12"/>
            <p:custDataLst>
              <p:tags r:id="rId5"/>
            </p:custDataLst>
          </p:nvPr>
        </p:nvSpPr>
        <p:spPr/>
        <p:txBody>
          <a:bodyPr/>
          <a:lstStyle/>
          <a:p>
            <a:fld id="{91ED5A92-ABDF-4489-9CD6-12725639C47D}" type="slidenum">
              <a:rPr lang="zh-CN" altLang="en-US" smtClean="0"/>
              <a:t>‹#›</a:t>
            </a:fld>
            <a:endParaRPr lang="zh-CN" altLang="en-US"/>
          </a:p>
        </p:txBody>
      </p:sp>
      <p:pic>
        <p:nvPicPr>
          <p:cNvPr id="4" name="图片 3" descr="图片包含 游戏机&#10;&#10;描述已自动生成"/>
          <p:cNvPicPr>
            <a:picLocks noChangeAspect="1"/>
          </p:cNvPicPr>
          <p:nvPr userDrawn="1">
            <p:custDataLst>
              <p:tags r:id="rId6"/>
            </p:custDataLst>
          </p:nvPr>
        </p:nvPicPr>
        <p:blipFill>
          <a:blip r:embed="rId9"/>
          <a:stretch>
            <a:fillRect/>
          </a:stretch>
        </p:blipFill>
        <p:spPr>
          <a:xfrm>
            <a:off x="5587365" y="67945"/>
            <a:ext cx="6604635" cy="6721475"/>
          </a:xfrm>
          <a:prstGeom prst="rect">
            <a:avLst/>
          </a:prstGeom>
        </p:spPr>
      </p:pic>
      <p:sp>
        <p:nvSpPr>
          <p:cNvPr id="11" name="椭圆 10"/>
          <p:cNvSpPr/>
          <p:nvPr userDrawn="1">
            <p:custDataLst>
              <p:tags r:id="rId7"/>
            </p:custDataLst>
          </p:nvPr>
        </p:nvSpPr>
        <p:spPr>
          <a:xfrm>
            <a:off x="4668520" y="26035"/>
            <a:ext cx="5713095" cy="5713095"/>
          </a:xfrm>
          <a:prstGeom prst="ellipse">
            <a:avLst/>
          </a:prstGeom>
          <a:gradFill>
            <a:gsLst>
              <a:gs pos="100000">
                <a:schemeClr val="accent4">
                  <a:alpha val="20000"/>
                </a:schemeClr>
              </a:gs>
              <a:gs pos="68000">
                <a:schemeClr val="accent4">
                  <a:alpha val="0"/>
                </a:schemeClr>
              </a:gs>
            </a:gsLst>
            <a:lin ang="135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正文"/>
          <p:cNvSpPr>
            <a:spLocks noGrp="1"/>
          </p:cNvSpPr>
          <p:nvPr>
            <p:ph idx="2"/>
            <p:custDataLst>
              <p:tags r:id="rId1"/>
            </p:custDataLst>
          </p:nvPr>
        </p:nvSpPr>
        <p:spPr>
          <a:xfrm>
            <a:off x="695960" y="1245235"/>
            <a:ext cx="10800080" cy="4931410"/>
          </a:xfrm>
          <a:prstGeom prst="rect">
            <a:avLst/>
          </a:prstGeom>
        </p:spPr>
        <p:txBody>
          <a:bodyPr vert="horz" lIns="91440" tIns="45720" rIns="91440" bIns="45720" rtlCol="0">
            <a:normAutofit/>
          </a:bodyPr>
          <a:lstStyle>
            <a:lvl1pPr marL="228600" marR="0" lvl="0" indent="-228600" algn="l" defTabSz="914400" rtl="0" eaLnBrk="1" fontAlgn="auto" latinLnBrk="0" hangingPunct="1">
              <a:lnSpc>
                <a:spcPct val="130000"/>
              </a:lnSpc>
              <a:spcBef>
                <a:spcPts val="1200"/>
              </a:spcBef>
              <a:spcAft>
                <a:spcPts val="0"/>
              </a:spcAft>
              <a:buClr>
                <a:schemeClr val="accent1"/>
              </a:buClr>
              <a:buSzTx/>
              <a:buFont typeface="Arial" panose="020B060402020209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defRPr>
            </a:lvl1pPr>
            <a:lvl2pPr marL="685800" marR="0" lvl="1" indent="-228600" algn="l" defTabSz="914400" rtl="0" eaLnBrk="1" fontAlgn="auto" latinLnBrk="0" hangingPunct="1">
              <a:lnSpc>
                <a:spcPct val="120000"/>
              </a:lnSpc>
              <a:spcBef>
                <a:spcPts val="1200"/>
              </a:spcBef>
              <a:spcAft>
                <a:spcPts val="0"/>
              </a:spcAft>
              <a:buClr>
                <a:srgbClr val="000000"/>
              </a:buClr>
              <a:buSzTx/>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MiSans Normal" panose="00000500000000000000" charset="-122"/>
                <a:ea typeface="微软雅黑" charset="-122"/>
                <a:cs typeface="MiSans Normal" panose="00000500000000000000" charset="-122"/>
              </a:defRPr>
            </a:lvl2pPr>
            <a:lvl3pPr marL="1143000" marR="0" lvl="2" indent="-228600" algn="l" defTabSz="914400" rtl="0" eaLnBrk="1" fontAlgn="auto" latinLnBrk="0" hangingPunct="1">
              <a:lnSpc>
                <a:spcPct val="120000"/>
              </a:lnSpc>
              <a:spcBef>
                <a:spcPts val="1200"/>
              </a:spcBef>
              <a:spcAft>
                <a:spcPts val="0"/>
              </a:spcAft>
              <a:buClr>
                <a:srgbClr val="000000"/>
              </a:buClr>
              <a:buSzTx/>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MiSans Normal" panose="00000500000000000000" charset="-122"/>
                <a:ea typeface="微软雅黑" charset="-122"/>
                <a:cs typeface="MiSans Normal" panose="00000500000000000000" charset="-122"/>
              </a:defRPr>
            </a:lvl3pPr>
            <a:lvl4pPr marL="1600200" marR="0" lvl="3" indent="-228600" algn="l" defTabSz="914400" rtl="0" eaLnBrk="1" fontAlgn="auto" latinLnBrk="0" hangingPunct="1">
              <a:lnSpc>
                <a:spcPct val="120000"/>
              </a:lnSpc>
              <a:spcBef>
                <a:spcPts val="1200"/>
              </a:spcBef>
              <a:spcAft>
                <a:spcPts val="0"/>
              </a:spcAft>
              <a:buClr>
                <a:srgbClr val="000000"/>
              </a:buClr>
              <a:buSzTx/>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MiSans Normal" panose="00000500000000000000" charset="-122"/>
                <a:ea typeface="微软雅黑" charset="-122"/>
                <a:cs typeface="MiSans Normal" panose="00000500000000000000" charset="-122"/>
              </a:defRPr>
            </a:lvl4pPr>
            <a:lvl5pPr marL="2057400" marR="0" lvl="4" indent="-228600" algn="l" defTabSz="914400" rtl="0" eaLnBrk="1" fontAlgn="auto" latinLnBrk="0" hangingPunct="1">
              <a:lnSpc>
                <a:spcPct val="120000"/>
              </a:lnSpc>
              <a:spcBef>
                <a:spcPts val="1200"/>
              </a:spcBef>
              <a:spcAft>
                <a:spcPts val="0"/>
              </a:spcAft>
              <a:buClr>
                <a:srgbClr val="000000"/>
              </a:buClr>
              <a:buSzTx/>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MiSans Normal" panose="00000500000000000000" charset="-122"/>
                <a:ea typeface="微软雅黑" charset="-122"/>
                <a:cs typeface="MiSans Normal" panose="00000500000000000000" charset="-122"/>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2" name="标题 1"/>
          <p:cNvSpPr>
            <a:spLocks noGrp="1"/>
          </p:cNvSpPr>
          <p:nvPr>
            <p:ph type="title"/>
            <p:custDataLst>
              <p:tags r:id="rId2"/>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3"/>
            </p:custDataLst>
          </p:nvPr>
        </p:nvSpPr>
        <p:spPr/>
        <p:txBody>
          <a:bodyPr/>
          <a:lstStyle/>
          <a:p>
            <a:fld id="{F2BFA029-C053-4E0C-B3AA-A1F38F6E5E1B}" type="datetimeFigureOut">
              <a:rPr lang="zh-CN" altLang="en-US" smtClean="0"/>
              <a:t>2024/10/25</a:t>
            </a:fld>
            <a:endParaRPr lang="zh-CN" altLang="en-US"/>
          </a:p>
        </p:txBody>
      </p:sp>
      <p:sp>
        <p:nvSpPr>
          <p:cNvPr id="9" name="页脚占位符 8"/>
          <p:cNvSpPr>
            <a:spLocks noGrp="1"/>
          </p:cNvSpPr>
          <p:nvPr>
            <p:ph type="ftr" sz="quarter" idx="11"/>
            <p:custDataLst>
              <p:tags r:id="rId4"/>
            </p:custDataLst>
          </p:nvPr>
        </p:nvSpPr>
        <p:spPr/>
        <p:txBody>
          <a:bodyPr/>
          <a:lstStyle/>
          <a:p>
            <a:endParaRPr lang="zh-CN" altLang="en-US"/>
          </a:p>
        </p:txBody>
      </p:sp>
      <p:sp>
        <p:nvSpPr>
          <p:cNvPr id="10" name="灯片编号占位符 9"/>
          <p:cNvSpPr>
            <a:spLocks noGrp="1"/>
          </p:cNvSpPr>
          <p:nvPr>
            <p:ph type="sldNum" sz="quarter" idx="12"/>
            <p:custDataLst>
              <p:tags r:id="rId5"/>
            </p:custDataLst>
          </p:nvPr>
        </p:nvSpPr>
        <p:spPr/>
        <p:txBody>
          <a:bodyPr/>
          <a:lstStyle/>
          <a:p>
            <a:fld id="{91ED5A92-ABDF-4489-9CD6-12725639C47D}"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pic>
        <p:nvPicPr>
          <p:cNvPr id="44" name="图片 43"/>
          <p:cNvPicPr>
            <a:picLocks noChangeAspect="1"/>
          </p:cNvPicPr>
          <p:nvPr userDrawn="1">
            <p:custDataLst>
              <p:tags r:id="rId1"/>
            </p:custDataLst>
          </p:nvPr>
        </p:nvPicPr>
        <p:blipFill>
          <a:blip r:embed="rId8"/>
          <a:stretch>
            <a:fillRect/>
          </a:stretch>
        </p:blipFill>
        <p:spPr>
          <a:xfrm>
            <a:off x="742951" y="421888"/>
            <a:ext cx="716839" cy="825888"/>
          </a:xfrm>
          <a:prstGeom prst="rect">
            <a:avLst/>
          </a:prstGeom>
        </p:spPr>
      </p:pic>
      <p:pic>
        <p:nvPicPr>
          <p:cNvPr id="45" name="图片 44" descr="图片包含 徽标&#10;&#10;描述已自动生成"/>
          <p:cNvPicPr>
            <a:picLocks noChangeAspect="1"/>
          </p:cNvPicPr>
          <p:nvPr userDrawn="1">
            <p:custDataLst>
              <p:tags r:id="rId2"/>
            </p:custDataLst>
          </p:nvPr>
        </p:nvPicPr>
        <p:blipFill>
          <a:blip r:embed="rId9"/>
          <a:stretch>
            <a:fillRect/>
          </a:stretch>
        </p:blipFill>
        <p:spPr>
          <a:xfrm>
            <a:off x="632027" y="227092"/>
            <a:ext cx="1655525" cy="1679961"/>
          </a:xfrm>
          <a:prstGeom prst="rect">
            <a:avLst/>
          </a:prstGeom>
        </p:spPr>
      </p:pic>
      <p:sp>
        <p:nvSpPr>
          <p:cNvPr id="7" name="标题"/>
          <p:cNvSpPr txBox="1">
            <a:spLocks noGrp="1"/>
          </p:cNvSpPr>
          <p:nvPr>
            <p:ph type="title" idx="2" hasCustomPrompt="1"/>
            <p:custDataLst>
              <p:tags r:id="rId3"/>
            </p:custDataLst>
          </p:nvPr>
        </p:nvSpPr>
        <p:spPr>
          <a:xfrm>
            <a:off x="1530985" y="610235"/>
            <a:ext cx="2432685" cy="646430"/>
          </a:xfrm>
          <a:prstGeom prst="rect">
            <a:avLst/>
          </a:prstGeom>
          <a:noFill/>
        </p:spPr>
        <p:txBody>
          <a:bodyPr wrap="square" lIns="0" tIns="0" rIns="0" bIns="0" rtlCol="0" anchor="ctr">
            <a:normAutofit/>
          </a:bodyPr>
          <a:lstStyle>
            <a:lvl1pPr marL="0" marR="0" algn="l" defTabSz="914400" rtl="0" eaLnBrk="1" fontAlgn="auto" latinLnBrk="0" hangingPunct="1">
              <a:lnSpc>
                <a:spcPct val="100000"/>
              </a:lnSpc>
              <a:buClrTx/>
              <a:buSzTx/>
              <a:buFontTx/>
              <a:buNone/>
              <a:defRPr kumimoji="0" lang="en-US" altLang="zh-CN" sz="3600" b="0" i="0" u="none" strike="noStrike" kern="1200" cap="none" spc="0" normalizeH="0" baseline="0" noProof="1" dirty="0">
                <a:solidFill>
                  <a:schemeClr val="tx1">
                    <a:lumMod val="85000"/>
                    <a:lumOff val="15000"/>
                  </a:schemeClr>
                </a:solidFill>
                <a:latin typeface="+mj-ea"/>
                <a:ea typeface="+mj-ea"/>
                <a:cs typeface="MiSans Normal" panose="00000500000000000000" charset="-122"/>
                <a:sym typeface="+mn-ea"/>
              </a:defRPr>
            </a:lvl1pPr>
          </a:lstStyle>
          <a:p>
            <a:pPr lvl="0"/>
            <a:r>
              <a:rPr>
                <a:sym typeface="+mn-ea"/>
              </a:rPr>
              <a:t>编辑标题</a:t>
            </a:r>
          </a:p>
        </p:txBody>
      </p:sp>
      <p:sp>
        <p:nvSpPr>
          <p:cNvPr id="2" name="日期占位符 1"/>
          <p:cNvSpPr>
            <a:spLocks noGrp="1"/>
          </p:cNvSpPr>
          <p:nvPr>
            <p:ph type="dt" sz="half" idx="10"/>
            <p:custDataLst>
              <p:tags r:id="rId4"/>
            </p:custDataLst>
          </p:nvPr>
        </p:nvSpPr>
        <p:spPr/>
        <p:txBody>
          <a:bodyPr/>
          <a:lstStyle/>
          <a:p>
            <a:fld id="{F2BFA029-C053-4E0C-B3AA-A1F38F6E5E1B}" type="datetimeFigureOut">
              <a:rPr lang="zh-CN" altLang="en-US" smtClean="0"/>
              <a:t>2024/10/25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8" name="灯片编号占位符 7"/>
          <p:cNvSpPr>
            <a:spLocks noGrp="1"/>
          </p:cNvSpPr>
          <p:nvPr>
            <p:ph type="sldNum" sz="quarter" idx="12"/>
            <p:custDataLst>
              <p:tags r:id="rId6"/>
            </p:custDataLst>
          </p:nvPr>
        </p:nvSpPr>
        <p:spPr/>
        <p:txBody>
          <a:bodyPr/>
          <a:lstStyle/>
          <a:p>
            <a:fld id="{91ED5A92-ABDF-4489-9CD6-12725639C47D}"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9" name="图片 8" descr="图片包含 游戏机&#10;&#10;描述已自动生成"/>
          <p:cNvPicPr>
            <a:picLocks noChangeAspect="1"/>
          </p:cNvPicPr>
          <p:nvPr>
            <p:custDataLst>
              <p:tags r:id="rId1"/>
            </p:custDataLst>
          </p:nvPr>
        </p:nvPicPr>
        <p:blipFill>
          <a:blip r:embed="rId10"/>
          <a:stretch>
            <a:fillRect/>
          </a:stretch>
        </p:blipFill>
        <p:spPr>
          <a:xfrm rot="5400000">
            <a:off x="5868242" y="880942"/>
            <a:ext cx="5185154" cy="5276374"/>
          </a:xfrm>
          <a:prstGeom prst="rect">
            <a:avLst/>
          </a:prstGeom>
        </p:spPr>
      </p:pic>
      <p:pic>
        <p:nvPicPr>
          <p:cNvPr id="13" name="图片 12" descr="图片包含 徽标&#10;&#10;描述已自动生成"/>
          <p:cNvPicPr>
            <a:picLocks noChangeAspect="1"/>
          </p:cNvPicPr>
          <p:nvPr>
            <p:custDataLst>
              <p:tags r:id="rId2"/>
            </p:custDataLst>
          </p:nvPr>
        </p:nvPicPr>
        <p:blipFill>
          <a:blip r:embed="rId11"/>
          <a:stretch>
            <a:fillRect/>
          </a:stretch>
        </p:blipFill>
        <p:spPr>
          <a:xfrm>
            <a:off x="3457576" y="-281180"/>
            <a:ext cx="5524500" cy="5608587"/>
          </a:xfrm>
          <a:prstGeom prst="rect">
            <a:avLst/>
          </a:prstGeom>
        </p:spPr>
      </p:pic>
      <p:pic>
        <p:nvPicPr>
          <p:cNvPr id="14" name="图片 13" descr="图片包含 徽标&#10;&#10;描述已自动生成"/>
          <p:cNvPicPr>
            <a:picLocks noChangeAspect="1"/>
          </p:cNvPicPr>
          <p:nvPr>
            <p:custDataLst>
              <p:tags r:id="rId3"/>
            </p:custDataLst>
          </p:nvPr>
        </p:nvPicPr>
        <p:blipFill>
          <a:blip r:embed="rId11"/>
          <a:stretch>
            <a:fillRect/>
          </a:stretch>
        </p:blipFill>
        <p:spPr>
          <a:xfrm rot="17014633" flipH="1">
            <a:off x="2182688" y="1158830"/>
            <a:ext cx="2978942" cy="3024284"/>
          </a:xfrm>
          <a:prstGeom prst="rect">
            <a:avLst/>
          </a:prstGeom>
        </p:spPr>
      </p:pic>
      <p:sp>
        <p:nvSpPr>
          <p:cNvPr id="8" name="节编号"/>
          <p:cNvSpPr txBox="1">
            <a:spLocks noGrp="1"/>
          </p:cNvSpPr>
          <p:nvPr>
            <p:ph type="body" idx="2" hasCustomPrompt="1"/>
            <p:custDataLst>
              <p:tags r:id="rId4"/>
            </p:custDataLst>
          </p:nvPr>
        </p:nvSpPr>
        <p:spPr>
          <a:xfrm>
            <a:off x="1167130" y="3667125"/>
            <a:ext cx="5793740" cy="993775"/>
          </a:xfrm>
          <a:prstGeom prst="rect">
            <a:avLst/>
          </a:prstGeom>
          <a:noFill/>
        </p:spPr>
        <p:txBody>
          <a:bodyPr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4000" b="0" i="0" u="none" strike="noStrike" kern="1200" cap="none" spc="0" normalizeH="0" baseline="0" noProof="1" dirty="0">
                <a:gradFill>
                  <a:gsLst>
                    <a:gs pos="54100">
                      <a:schemeClr val="accent3"/>
                    </a:gs>
                    <a:gs pos="0">
                      <a:schemeClr val="accent1"/>
                    </a:gs>
                    <a:gs pos="100000">
                      <a:schemeClr val="accent6"/>
                    </a:gs>
                  </a:gsLst>
                  <a:lin ang="0" scaled="1"/>
                </a:gradFill>
                <a:latin typeface="+mj-ea"/>
                <a:ea typeface="+mj-ea"/>
                <a:cs typeface="MiSans Normal" panose="00000500000000000000" charset="-122"/>
                <a:sym typeface="+mn-ea"/>
              </a:defRPr>
            </a:lvl1pPr>
          </a:lstStyle>
          <a:p>
            <a:pPr lvl="0" algn="l">
              <a:buClrTx/>
              <a:buSzTx/>
              <a:buFontTx/>
            </a:pPr>
            <a:r>
              <a:rPr dirty="0" err="1">
                <a:sym typeface="+mn-ea"/>
              </a:rPr>
              <a:t>编辑节编号</a:t>
            </a:r>
            <a:endParaRPr dirty="0">
              <a:sym typeface="+mn-ea"/>
            </a:endParaRPr>
          </a:p>
        </p:txBody>
      </p:sp>
      <p:sp>
        <p:nvSpPr>
          <p:cNvPr id="7" name="标题"/>
          <p:cNvSpPr txBox="1">
            <a:spLocks noGrp="1"/>
          </p:cNvSpPr>
          <p:nvPr>
            <p:ph type="title" idx="1" hasCustomPrompt="1"/>
            <p:custDataLst>
              <p:tags r:id="rId5"/>
            </p:custDataLst>
          </p:nvPr>
        </p:nvSpPr>
        <p:spPr>
          <a:xfrm>
            <a:off x="1167130" y="4742180"/>
            <a:ext cx="5793740" cy="1207770"/>
          </a:xfrm>
          <a:prstGeom prst="rect">
            <a:avLst/>
          </a:prstGeom>
          <a:noFill/>
        </p:spPr>
        <p:txBody>
          <a:bodyPr wrap="square" lIns="0" tIns="0" rIns="0" bIns="0" rtlCol="0" anchor="t" anchorCtr="0">
            <a:normAutofit/>
          </a:bodyPr>
          <a:lstStyle>
            <a:lvl1pPr marL="0" marR="0" lvl="0" algn="l" defTabSz="914400" rtl="0" eaLnBrk="1" fontAlgn="auto" latinLnBrk="0" hangingPunct="1">
              <a:lnSpc>
                <a:spcPct val="100000"/>
              </a:lnSpc>
              <a:buClrTx/>
              <a:buSzTx/>
              <a:buFontTx/>
              <a:buNone/>
              <a:defRPr kumimoji="0" lang="en-US" altLang="zh-CN" sz="4800" b="0" i="0" u="none" strike="noStrike" kern="1200" cap="none" spc="0" normalizeH="0" baseline="0" noProof="1" dirty="0">
                <a:gradFill>
                  <a:gsLst>
                    <a:gs pos="54100">
                      <a:schemeClr val="accent3"/>
                    </a:gs>
                    <a:gs pos="0">
                      <a:schemeClr val="accent1"/>
                    </a:gs>
                    <a:gs pos="100000">
                      <a:schemeClr val="accent6"/>
                    </a:gs>
                  </a:gsLst>
                  <a:lin ang="0" scaled="1"/>
                </a:gradFill>
                <a:latin typeface="+mj-ea"/>
                <a:ea typeface="+mj-ea"/>
                <a:cs typeface="MiSans Normal" panose="00000500000000000000" charset="-122"/>
                <a:sym typeface="+mn-ea"/>
              </a:defRPr>
            </a:lvl1pPr>
          </a:lstStyle>
          <a:p>
            <a:pPr lvl="0" algn="l">
              <a:buClrTx/>
              <a:buSzTx/>
              <a:buFontTx/>
            </a:pPr>
            <a:r>
              <a:rPr dirty="0" err="1">
                <a:sym typeface="+mn-ea"/>
              </a:rPr>
              <a:t>单击此处编辑标题</a:t>
            </a:r>
            <a:endParaRPr dirty="0">
              <a:sym typeface="+mn-ea"/>
            </a:endParaRPr>
          </a:p>
        </p:txBody>
      </p:sp>
      <p:sp>
        <p:nvSpPr>
          <p:cNvPr id="2" name="日期占位符 1"/>
          <p:cNvSpPr>
            <a:spLocks noGrp="1"/>
          </p:cNvSpPr>
          <p:nvPr>
            <p:ph type="dt" sz="half" idx="10"/>
            <p:custDataLst>
              <p:tags r:id="rId6"/>
            </p:custDataLst>
          </p:nvPr>
        </p:nvSpPr>
        <p:spPr/>
        <p:txBody>
          <a:bodyPr/>
          <a:lstStyle/>
          <a:p>
            <a:fld id="{F2BFA029-C053-4E0C-B3AA-A1F38F6E5E1B}" type="datetimeFigureOut">
              <a:rPr lang="zh-CN" altLang="en-US" smtClean="0"/>
              <a:t>2024/10/25</a:t>
            </a:fld>
            <a:endParaRPr lang="zh-CN" altLang="en-US"/>
          </a:p>
        </p:txBody>
      </p:sp>
      <p:sp>
        <p:nvSpPr>
          <p:cNvPr id="3" name="页脚占位符 2"/>
          <p:cNvSpPr>
            <a:spLocks noGrp="1"/>
          </p:cNvSpPr>
          <p:nvPr>
            <p:ph type="ftr" sz="quarter" idx="11"/>
            <p:custDataLst>
              <p:tags r:id="rId7"/>
            </p:custDataLst>
          </p:nvPr>
        </p:nvSpPr>
        <p:spPr/>
        <p:txBody>
          <a:bodyPr/>
          <a:lstStyle/>
          <a:p>
            <a:endParaRPr lang="zh-CN" altLang="en-US"/>
          </a:p>
        </p:txBody>
      </p:sp>
      <p:sp>
        <p:nvSpPr>
          <p:cNvPr id="10" name="灯片编号占位符 9"/>
          <p:cNvSpPr>
            <a:spLocks noGrp="1"/>
          </p:cNvSpPr>
          <p:nvPr>
            <p:ph type="sldNum" sz="quarter" idx="12"/>
            <p:custDataLst>
              <p:tags r:id="rId8"/>
            </p:custDataLst>
          </p:nvPr>
        </p:nvSpPr>
        <p:spPr/>
        <p:txBody>
          <a:bodyPr/>
          <a:lstStyle/>
          <a:p>
            <a:fld id="{91ED5A92-ABDF-4489-9CD6-12725639C47D}"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标题和两栏">
    <p:spTree>
      <p:nvGrpSpPr>
        <p:cNvPr id="1" name=""/>
        <p:cNvGrpSpPr/>
        <p:nvPr/>
      </p:nvGrpSpPr>
      <p:grpSpPr>
        <a:xfrm>
          <a:off x="0" y="0"/>
          <a:ext cx="0" cy="0"/>
          <a:chOff x="0" y="0"/>
          <a:chExt cx="0" cy="0"/>
        </a:xfrm>
      </p:grpSpPr>
      <p:sp>
        <p:nvSpPr>
          <p:cNvPr id="10" name="正文"/>
          <p:cNvSpPr txBox="1">
            <a:spLocks noGrp="1"/>
          </p:cNvSpPr>
          <p:nvPr>
            <p:ph idx="3"/>
            <p:custDataLst>
              <p:tags r:id="rId1"/>
            </p:custDataLst>
          </p:nvPr>
        </p:nvSpPr>
        <p:spPr>
          <a:xfrm>
            <a:off x="6400800" y="1245870"/>
            <a:ext cx="5095240" cy="493077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90204" pitchFamily="34" charset="0"/>
              <a:buChar char="●"/>
              <a:tabLst>
                <a:tab pos="1609725" algn="l"/>
              </a:tabLst>
              <a:defRPr kumimoji="0" sz="1600" b="0" i="0" u="none" strike="noStrike" cap="none" spc="150" normalizeH="0" baseline="0">
                <a:solidFill>
                  <a:schemeClr val="tx1">
                    <a:lumMod val="65000"/>
                    <a:lumOff val="35000"/>
                  </a:schemeClr>
                </a:solidFill>
                <a:uFillTx/>
                <a:latin typeface="MiSans Normal" panose="00000500000000000000" charset="-122"/>
                <a:ea typeface="微软雅黑" charset="-122"/>
              </a:defRPr>
            </a:lvl2pPr>
            <a:lvl3pPr marL="1143000" marR="0" lvl="2" indent="-228600" fontAlgn="auto">
              <a:lnSpc>
                <a:spcPct val="120000"/>
              </a:lnSpc>
              <a:spcBef>
                <a:spcPts val="0"/>
              </a:spcBef>
              <a:spcAft>
                <a:spcPts val="600"/>
              </a:spcAft>
              <a:buFont typeface="Arial" panose="020B0604020202090204" pitchFamily="34" charset="0"/>
              <a:buChar char="●"/>
              <a:defRPr kumimoji="0" sz="1600" b="0" i="0" u="none" strike="noStrike" cap="none" spc="150" normalizeH="0" baseline="0">
                <a:solidFill>
                  <a:schemeClr val="tx1">
                    <a:lumMod val="65000"/>
                    <a:lumOff val="35000"/>
                  </a:schemeClr>
                </a:solidFill>
                <a:uFillTx/>
                <a:latin typeface="MiSans Normal" panose="00000500000000000000" charset="-122"/>
                <a:ea typeface="微软雅黑"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charset="-122"/>
              </a:defRPr>
            </a:lvl4pPr>
            <a:lvl5pPr marL="2057400" marR="0" lvl="4" indent="-228600" fontAlgn="auto">
              <a:lnSpc>
                <a:spcPct val="120000"/>
              </a:lnSpc>
              <a:spcBef>
                <a:spcPts val="0"/>
              </a:spcBef>
              <a:spcAft>
                <a:spcPts val="300"/>
              </a:spcAft>
              <a:buFont typeface="Arial" panose="020B0604020202090204" pitchFamily="34"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charset="-122"/>
              </a:defRPr>
            </a:lvl5pPr>
            <a:lvl6pPr indent="0">
              <a:lnSpc>
                <a:spcPct val="90000"/>
              </a:lnSpc>
              <a:spcBef>
                <a:spcPts val="500"/>
              </a:spcBef>
              <a:buFont typeface="Arial" panose="020B0604020202090204" pitchFamily="34" charset="0"/>
              <a:buNone/>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9" name="正文"/>
          <p:cNvSpPr txBox="1">
            <a:spLocks noGrp="1"/>
          </p:cNvSpPr>
          <p:nvPr>
            <p:ph idx="2"/>
            <p:custDataLst>
              <p:tags r:id="rId2"/>
            </p:custDataLst>
          </p:nvPr>
        </p:nvSpPr>
        <p:spPr>
          <a:xfrm>
            <a:off x="695960" y="1245870"/>
            <a:ext cx="5088890" cy="493077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90204" pitchFamily="34" charset="0"/>
              <a:buChar char="●"/>
              <a:tabLst>
                <a:tab pos="1609725" algn="l"/>
              </a:tabLst>
              <a:defRPr kumimoji="0" sz="1600" b="0" i="0" u="none" strike="noStrike" cap="none" spc="150" normalizeH="0" baseline="0">
                <a:solidFill>
                  <a:schemeClr val="tx1">
                    <a:lumMod val="65000"/>
                    <a:lumOff val="35000"/>
                  </a:schemeClr>
                </a:solidFill>
                <a:uFillTx/>
                <a:latin typeface="MiSans Normal" panose="00000500000000000000" charset="-122"/>
                <a:ea typeface="微软雅黑" charset="-122"/>
              </a:defRPr>
            </a:lvl2pPr>
            <a:lvl3pPr marL="1143000" marR="0" lvl="2" indent="-228600" fontAlgn="auto">
              <a:lnSpc>
                <a:spcPct val="120000"/>
              </a:lnSpc>
              <a:spcBef>
                <a:spcPts val="0"/>
              </a:spcBef>
              <a:spcAft>
                <a:spcPts val="600"/>
              </a:spcAft>
              <a:buFont typeface="Arial" panose="020B0604020202090204" pitchFamily="34" charset="0"/>
              <a:buChar char="●"/>
              <a:defRPr kumimoji="0" sz="1600" b="0" i="0" u="none" strike="noStrike" cap="none" spc="150" normalizeH="0" baseline="0">
                <a:solidFill>
                  <a:schemeClr val="tx1">
                    <a:lumMod val="65000"/>
                    <a:lumOff val="35000"/>
                  </a:schemeClr>
                </a:solidFill>
                <a:uFillTx/>
                <a:latin typeface="MiSans Normal" panose="00000500000000000000" charset="-122"/>
                <a:ea typeface="微软雅黑"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charset="-122"/>
              </a:defRPr>
            </a:lvl4pPr>
            <a:lvl5pPr marL="2057400" marR="0" lvl="4" indent="-228600" fontAlgn="auto">
              <a:lnSpc>
                <a:spcPct val="120000"/>
              </a:lnSpc>
              <a:spcBef>
                <a:spcPts val="0"/>
              </a:spcBef>
              <a:spcAft>
                <a:spcPts val="300"/>
              </a:spcAft>
              <a:buFont typeface="Arial" panose="020B060402020209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90204" pitchFamily="34" charset="0"/>
              <a:buNone/>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2" name="日期占位符 1"/>
          <p:cNvSpPr>
            <a:spLocks noGrp="1"/>
          </p:cNvSpPr>
          <p:nvPr>
            <p:ph type="dt" sz="half" idx="10"/>
            <p:custDataLst>
              <p:tags r:id="rId3"/>
            </p:custDataLst>
          </p:nvPr>
        </p:nvSpPr>
        <p:spPr/>
        <p:txBody>
          <a:bodyPr/>
          <a:lstStyle/>
          <a:p>
            <a:fld id="{F2BFA029-C053-4E0C-B3AA-A1F38F6E5E1B}" type="datetimeFigureOut">
              <a:rPr lang="zh-CN" altLang="en-US" smtClean="0"/>
              <a:t>2024/10/25</a:t>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a:p>
        </p:txBody>
      </p:sp>
      <p:sp>
        <p:nvSpPr>
          <p:cNvPr id="4" name="灯片编号占位符 3"/>
          <p:cNvSpPr>
            <a:spLocks noGrp="1"/>
          </p:cNvSpPr>
          <p:nvPr>
            <p:ph type="sldNum" sz="quarter" idx="12"/>
            <p:custDataLst>
              <p:tags r:id="rId5"/>
            </p:custDataLst>
          </p:nvPr>
        </p:nvSpPr>
        <p:spPr/>
        <p:txBody>
          <a:bodyPr/>
          <a:lstStyle/>
          <a:p>
            <a:fld id="{91ED5A92-ABDF-4489-9CD6-12725639C47D}" type="slidenum">
              <a:rPr lang="zh-CN" altLang="en-US" smtClean="0"/>
              <a:t>‹#›</a:t>
            </a:fld>
            <a:endParaRPr lang="zh-CN" altLang="en-US"/>
          </a:p>
        </p:txBody>
      </p:sp>
      <p:sp>
        <p:nvSpPr>
          <p:cNvPr id="11" name="标题 10"/>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标题和比较">
    <p:spTree>
      <p:nvGrpSpPr>
        <p:cNvPr id="1" name=""/>
        <p:cNvGrpSpPr/>
        <p:nvPr/>
      </p:nvGrpSpPr>
      <p:grpSpPr>
        <a:xfrm>
          <a:off x="0" y="0"/>
          <a:ext cx="0" cy="0"/>
          <a:chOff x="0" y="0"/>
          <a:chExt cx="0" cy="0"/>
        </a:xfrm>
      </p:grpSpPr>
      <p:sp>
        <p:nvSpPr>
          <p:cNvPr id="16" name="正文"/>
          <p:cNvSpPr txBox="1">
            <a:spLocks noGrp="1"/>
          </p:cNvSpPr>
          <p:nvPr>
            <p:ph idx="7"/>
            <p:custDataLst>
              <p:tags r:id="rId1"/>
            </p:custDataLst>
          </p:nvPr>
        </p:nvSpPr>
        <p:spPr>
          <a:xfrm>
            <a:off x="6235065" y="1720850"/>
            <a:ext cx="5260975" cy="445579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90204" pitchFamily="34" charset="0"/>
              <a:buChar char="●"/>
              <a:tabLst>
                <a:tab pos="1609725" algn="l"/>
              </a:tabLst>
              <a:defRPr kumimoji="0" sz="1600" b="0" i="0" u="none" strike="noStrike" cap="none" spc="150" normalizeH="0" baseline="0">
                <a:solidFill>
                  <a:schemeClr val="tx1">
                    <a:lumMod val="65000"/>
                    <a:lumOff val="35000"/>
                  </a:schemeClr>
                </a:solidFill>
                <a:uFillTx/>
                <a:latin typeface="MiSans Normal" panose="00000500000000000000" charset="-122"/>
                <a:ea typeface="微软雅黑" charset="-122"/>
              </a:defRPr>
            </a:lvl2pPr>
            <a:lvl3pPr marL="1143000" marR="0" lvl="2" indent="-228600" fontAlgn="auto">
              <a:lnSpc>
                <a:spcPct val="120000"/>
              </a:lnSpc>
              <a:spcBef>
                <a:spcPts val="0"/>
              </a:spcBef>
              <a:spcAft>
                <a:spcPts val="600"/>
              </a:spcAft>
              <a:buFont typeface="Arial" panose="020B0604020202090204" pitchFamily="34" charset="0"/>
              <a:buChar char="●"/>
              <a:defRPr kumimoji="0" sz="1600" b="0" i="0" u="none" strike="noStrike" cap="none" spc="150" normalizeH="0" baseline="0">
                <a:solidFill>
                  <a:schemeClr val="tx1">
                    <a:lumMod val="65000"/>
                    <a:lumOff val="35000"/>
                  </a:schemeClr>
                </a:solidFill>
                <a:uFillTx/>
                <a:latin typeface="MiSans Normal" panose="00000500000000000000" charset="-122"/>
                <a:ea typeface="微软雅黑"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charset="-122"/>
              </a:defRPr>
            </a:lvl4pPr>
            <a:lvl5pPr marL="2057400" marR="0" lvl="4" indent="-228600" fontAlgn="auto">
              <a:lnSpc>
                <a:spcPct val="120000"/>
              </a:lnSpc>
              <a:spcBef>
                <a:spcPts val="0"/>
              </a:spcBef>
              <a:spcAft>
                <a:spcPts val="300"/>
              </a:spcAft>
              <a:buFont typeface="Arial" panose="020B0604020202090204" pitchFamily="34"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charset="-122"/>
              </a:defRPr>
            </a:lvl5pPr>
            <a:lvl6pPr indent="0">
              <a:lnSpc>
                <a:spcPct val="90000"/>
              </a:lnSpc>
              <a:spcBef>
                <a:spcPts val="500"/>
              </a:spcBef>
              <a:buFont typeface="Arial" panose="020B0604020202090204" pitchFamily="34" charset="0"/>
              <a:buNone/>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14" name="正文"/>
          <p:cNvSpPr txBox="1">
            <a:spLocks noGrp="1"/>
          </p:cNvSpPr>
          <p:nvPr>
            <p:ph idx="5"/>
            <p:custDataLst>
              <p:tags r:id="rId2"/>
            </p:custDataLst>
          </p:nvPr>
        </p:nvSpPr>
        <p:spPr>
          <a:xfrm>
            <a:off x="695325" y="1720850"/>
            <a:ext cx="5255260" cy="445579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90204" pitchFamily="34" charset="0"/>
              <a:buChar char="●"/>
              <a:tabLst>
                <a:tab pos="1609725" algn="l"/>
              </a:tabLst>
              <a:defRPr kumimoji="0" sz="1600" b="0" i="0" u="none" strike="noStrike" cap="none" spc="150" normalizeH="0" baseline="0">
                <a:solidFill>
                  <a:schemeClr val="tx1">
                    <a:lumMod val="65000"/>
                    <a:lumOff val="35000"/>
                  </a:schemeClr>
                </a:solidFill>
                <a:uFillTx/>
                <a:latin typeface="MiSans Normal" panose="00000500000000000000" charset="-122"/>
                <a:ea typeface="微软雅黑" charset="-122"/>
              </a:defRPr>
            </a:lvl2pPr>
            <a:lvl3pPr marL="1143000" marR="0" lvl="2" indent="-228600" fontAlgn="auto">
              <a:lnSpc>
                <a:spcPct val="120000"/>
              </a:lnSpc>
              <a:spcBef>
                <a:spcPts val="0"/>
              </a:spcBef>
              <a:spcAft>
                <a:spcPts val="600"/>
              </a:spcAft>
              <a:buFont typeface="Arial" panose="020B0604020202090204" pitchFamily="34" charset="0"/>
              <a:buChar char="●"/>
              <a:defRPr kumimoji="0" sz="1600" b="0" i="0" u="none" strike="noStrike" cap="none" spc="150" normalizeH="0" baseline="0">
                <a:solidFill>
                  <a:schemeClr val="tx1">
                    <a:lumMod val="65000"/>
                    <a:lumOff val="35000"/>
                  </a:schemeClr>
                </a:solidFill>
                <a:uFillTx/>
                <a:latin typeface="MiSans Normal" panose="00000500000000000000" charset="-122"/>
                <a:ea typeface="微软雅黑"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charset="-122"/>
              </a:defRPr>
            </a:lvl4pPr>
            <a:lvl5pPr marL="2057400" marR="0" lvl="4" indent="-228600" fontAlgn="auto">
              <a:lnSpc>
                <a:spcPct val="120000"/>
              </a:lnSpc>
              <a:spcBef>
                <a:spcPts val="0"/>
              </a:spcBef>
              <a:spcAft>
                <a:spcPts val="300"/>
              </a:spcAft>
              <a:buFont typeface="Arial" panose="020B0604020202090204" pitchFamily="34"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charset="-122"/>
              </a:defRPr>
            </a:lvl5pPr>
            <a:lvl6pPr indent="0">
              <a:lnSpc>
                <a:spcPct val="90000"/>
              </a:lnSpc>
              <a:spcBef>
                <a:spcPts val="500"/>
              </a:spcBef>
              <a:buFont typeface="Arial" panose="020B0604020202090204" pitchFamily="34" charset="0"/>
              <a:buNone/>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6" name="日期占位符 5"/>
          <p:cNvSpPr>
            <a:spLocks noGrp="1"/>
          </p:cNvSpPr>
          <p:nvPr>
            <p:ph type="dt" sz="half" idx="10"/>
            <p:custDataLst>
              <p:tags r:id="rId3"/>
            </p:custDataLst>
          </p:nvPr>
        </p:nvSpPr>
        <p:spPr/>
        <p:txBody>
          <a:bodyPr/>
          <a:lstStyle/>
          <a:p>
            <a:fld id="{F2BFA029-C053-4E0C-B3AA-A1F38F6E5E1B}" type="datetimeFigureOut">
              <a:rPr lang="zh-CN" altLang="en-US" smtClean="0"/>
              <a:t>2024/10/25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91ED5A92-ABDF-4489-9CD6-12725639C47D}" type="slidenum">
              <a:rPr lang="zh-CN" altLang="en-US" smtClean="0"/>
              <a:t>‹#›</a:t>
            </a:fld>
            <a:endParaRPr lang="zh-CN" altLang="en-US"/>
          </a:p>
        </p:txBody>
      </p:sp>
      <p:sp>
        <p:nvSpPr>
          <p:cNvPr id="19" name="标题 1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F2BFA029-C053-4E0C-B3AA-A1F38F6E5E1B}" type="datetimeFigureOut">
              <a:rPr lang="zh-CN" altLang="en-US" smtClean="0"/>
              <a:t>2024/10/25</a:t>
            </a:fld>
            <a:endParaRPr lang="zh-CN" altLang="en-US"/>
          </a:p>
        </p:txBody>
      </p:sp>
      <p:sp>
        <p:nvSpPr>
          <p:cNvPr id="7" name="页脚占位符 6"/>
          <p:cNvSpPr>
            <a:spLocks noGrp="1"/>
          </p:cNvSpPr>
          <p:nvPr>
            <p:ph type="ftr" sz="quarter" idx="11"/>
            <p:custDataLst>
              <p:tags r:id="rId2"/>
            </p:custDataLst>
          </p:nvPr>
        </p:nvSpPr>
        <p:spPr/>
        <p:txBody>
          <a:bodyPr/>
          <a:lstStyle/>
          <a:p>
            <a:endParaRPr lang="zh-CN" altLang="en-US"/>
          </a:p>
        </p:txBody>
      </p:sp>
      <p:sp>
        <p:nvSpPr>
          <p:cNvPr id="8" name="灯片编号占位符 7"/>
          <p:cNvSpPr>
            <a:spLocks noGrp="1"/>
          </p:cNvSpPr>
          <p:nvPr>
            <p:ph type="sldNum" sz="quarter" idx="12"/>
            <p:custDataLst>
              <p:tags r:id="rId3"/>
            </p:custDataLst>
          </p:nvPr>
        </p:nvSpPr>
        <p:spPr/>
        <p:txBody>
          <a:bodyPr/>
          <a:lstStyle/>
          <a:p>
            <a:fld id="{91ED5A92-ABDF-4489-9CD6-12725639C47D}" type="slidenum">
              <a:rPr lang="zh-CN" altLang="en-US" smtClean="0"/>
              <a:t>‹#›</a:t>
            </a:fld>
            <a:endParaRPr lang="zh-CN" altLang="en-US"/>
          </a:p>
        </p:txBody>
      </p:sp>
      <p:sp>
        <p:nvSpPr>
          <p:cNvPr id="9" name="标题 8"/>
          <p:cNvSpPr>
            <a:spLocks noGrp="1"/>
          </p:cNvSpPr>
          <p:nvPr>
            <p:ph type="title"/>
            <p:custDataLst>
              <p:tags r:id="rId4"/>
            </p:custDataLst>
          </p:nvPr>
        </p:nvSpPr>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日期占位符 4"/>
          <p:cNvSpPr>
            <a:spLocks noGrp="1"/>
          </p:cNvSpPr>
          <p:nvPr>
            <p:ph type="dt" sz="half" idx="10"/>
            <p:custDataLst>
              <p:tags r:id="rId1"/>
            </p:custDataLst>
          </p:nvPr>
        </p:nvSpPr>
        <p:spPr/>
        <p:txBody>
          <a:bodyPr/>
          <a:lstStyle/>
          <a:p>
            <a:fld id="{F2BFA029-C053-4E0C-B3AA-A1F38F6E5E1B}" type="datetimeFigureOut">
              <a:rPr lang="zh-CN" altLang="en-US" smtClean="0"/>
              <a:t>2024/10/25</a:t>
            </a:fld>
            <a:endParaRPr lang="zh-CN" altLang="en-US"/>
          </a:p>
        </p:txBody>
      </p:sp>
      <p:sp>
        <p:nvSpPr>
          <p:cNvPr id="6" name="页脚占位符 5"/>
          <p:cNvSpPr>
            <a:spLocks noGrp="1"/>
          </p:cNvSpPr>
          <p:nvPr>
            <p:ph type="ftr" sz="quarter" idx="11"/>
            <p:custDataLst>
              <p:tags r:id="rId2"/>
            </p:custDataLst>
          </p:nvPr>
        </p:nvSpPr>
        <p:spPr/>
        <p:txBody>
          <a:bodyPr/>
          <a:lstStyle/>
          <a:p>
            <a:endParaRPr lang="zh-CN" altLang="en-US"/>
          </a:p>
        </p:txBody>
      </p:sp>
      <p:sp>
        <p:nvSpPr>
          <p:cNvPr id="7" name="灯片编号占位符 6"/>
          <p:cNvSpPr>
            <a:spLocks noGrp="1"/>
          </p:cNvSpPr>
          <p:nvPr>
            <p:ph type="sldNum" sz="quarter" idx="12"/>
            <p:custDataLst>
              <p:tags r:id="rId3"/>
            </p:custDataLst>
          </p:nvPr>
        </p:nvSpPr>
        <p:spPr/>
        <p:txBody>
          <a:bodyPr/>
          <a:lstStyle/>
          <a:p>
            <a:fld id="{91ED5A92-ABDF-4489-9CD6-12725639C47D}"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仅内容">
    <p:spTree>
      <p:nvGrpSpPr>
        <p:cNvPr id="1" name=""/>
        <p:cNvGrpSpPr/>
        <p:nvPr/>
      </p:nvGrpSpPr>
      <p:grpSpPr>
        <a:xfrm>
          <a:off x="0" y="0"/>
          <a:ext cx="0" cy="0"/>
          <a:chOff x="0" y="0"/>
          <a:chExt cx="0" cy="0"/>
        </a:xfrm>
      </p:grpSpPr>
      <p:sp>
        <p:nvSpPr>
          <p:cNvPr id="7" name="正文"/>
          <p:cNvSpPr txBox="1">
            <a:spLocks noGrp="1"/>
          </p:cNvSpPr>
          <p:nvPr>
            <p:ph idx="1"/>
            <p:custDataLst>
              <p:tags r:id="rId1"/>
            </p:custDataLst>
          </p:nvPr>
        </p:nvSpPr>
        <p:spPr>
          <a:xfrm>
            <a:off x="695960" y="360045"/>
            <a:ext cx="10801985" cy="581787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9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9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9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90204" pitchFamily="34" charset="0"/>
              <a:buNone/>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2" name="日期占位符 1"/>
          <p:cNvSpPr>
            <a:spLocks noGrp="1"/>
          </p:cNvSpPr>
          <p:nvPr>
            <p:ph type="dt" sz="half" idx="10"/>
            <p:custDataLst>
              <p:tags r:id="rId2"/>
            </p:custDataLst>
          </p:nvPr>
        </p:nvSpPr>
        <p:spPr/>
        <p:txBody>
          <a:bodyPr/>
          <a:lstStyle/>
          <a:p>
            <a:fld id="{F2BFA029-C053-4E0C-B3AA-A1F38F6E5E1B}" type="datetimeFigureOut">
              <a:rPr lang="zh-CN" altLang="en-US" smtClean="0"/>
              <a:t>2024/10/25</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8" name="灯片编号占位符 7"/>
          <p:cNvSpPr>
            <a:spLocks noGrp="1"/>
          </p:cNvSpPr>
          <p:nvPr>
            <p:ph type="sldNum" sz="quarter" idx="12"/>
            <p:custDataLst>
              <p:tags r:id="rId4"/>
            </p:custDataLst>
          </p:nvPr>
        </p:nvSpPr>
        <p:spPr/>
        <p:txBody>
          <a:bodyPr/>
          <a:lstStyle/>
          <a:p>
            <a:fld id="{91ED5A92-ABDF-4489-9CD6-12725639C47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标题和副标题">
    <p:spTree>
      <p:nvGrpSpPr>
        <p:cNvPr id="1" name=""/>
        <p:cNvGrpSpPr/>
        <p:nvPr/>
      </p:nvGrpSpPr>
      <p:grpSpPr>
        <a:xfrm>
          <a:off x="0" y="0"/>
          <a:ext cx="0" cy="0"/>
          <a:chOff x="0" y="0"/>
          <a:chExt cx="0" cy="0"/>
        </a:xfrm>
      </p:grpSpPr>
      <p:sp>
        <p:nvSpPr>
          <p:cNvPr id="6" name="副标题"/>
          <p:cNvSpPr txBox="1">
            <a:spLocks noGrp="1"/>
          </p:cNvSpPr>
          <p:nvPr>
            <p:ph type="body" idx="1" hasCustomPrompt="1"/>
            <p:custDataLst>
              <p:tags r:id="rId1"/>
            </p:custDataLst>
          </p:nvPr>
        </p:nvSpPr>
        <p:spPr>
          <a:xfrm>
            <a:off x="695960" y="1301750"/>
            <a:ext cx="10799088" cy="405553"/>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chemeClr val="tx1">
                    <a:lumMod val="75000"/>
                    <a:lumOff val="25000"/>
                  </a:schemeClr>
                </a:solidFill>
                <a:latin typeface="+mj-ea"/>
                <a:ea typeface="+mj-ea"/>
                <a:cs typeface="MiSans Normal" panose="00000500000000000000" charset="-122"/>
              </a:defRPr>
            </a:lvl1pPr>
          </a:lstStyle>
          <a:p>
            <a:pPr lvl="0" algn="l"/>
            <a:r>
              <a:rPr>
                <a:sym typeface="+mn-ea"/>
              </a:rPr>
              <a:t>单击此处编辑母版副标题样式</a:t>
            </a:r>
          </a:p>
        </p:txBody>
      </p:sp>
      <p:sp>
        <p:nvSpPr>
          <p:cNvPr id="2" name="日期占位符 1"/>
          <p:cNvSpPr>
            <a:spLocks noGrp="1"/>
          </p:cNvSpPr>
          <p:nvPr>
            <p:ph type="dt" sz="half" idx="10"/>
            <p:custDataLst>
              <p:tags r:id="rId2"/>
            </p:custDataLst>
          </p:nvPr>
        </p:nvSpPr>
        <p:spPr/>
        <p:txBody>
          <a:bodyPr/>
          <a:lstStyle/>
          <a:p>
            <a:fld id="{F2BFA029-C053-4E0C-B3AA-A1F38F6E5E1B}" type="datetimeFigureOut">
              <a:rPr lang="zh-CN" altLang="en-US" smtClean="0"/>
              <a:t>2024/10/25</a:t>
            </a:fld>
            <a:endParaRPr lang="zh-CN" altLang="en-US"/>
          </a:p>
        </p:txBody>
      </p:sp>
      <p:sp>
        <p:nvSpPr>
          <p:cNvPr id="8" name="页脚占位符 7"/>
          <p:cNvSpPr>
            <a:spLocks noGrp="1"/>
          </p:cNvSpPr>
          <p:nvPr>
            <p:ph type="ftr" sz="quarter" idx="11"/>
            <p:custDataLst>
              <p:tags r:id="rId3"/>
            </p:custDataLst>
          </p:nvPr>
        </p:nvSpPr>
        <p:spPr/>
        <p:txBody>
          <a:bodyPr/>
          <a:lstStyle/>
          <a:p>
            <a:endParaRPr lang="zh-CN" altLang="en-US"/>
          </a:p>
        </p:txBody>
      </p:sp>
      <p:sp>
        <p:nvSpPr>
          <p:cNvPr id="9" name="灯片编号占位符 8"/>
          <p:cNvSpPr>
            <a:spLocks noGrp="1"/>
          </p:cNvSpPr>
          <p:nvPr>
            <p:ph type="sldNum" sz="quarter" idx="12"/>
            <p:custDataLst>
              <p:tags r:id="rId4"/>
            </p:custDataLst>
          </p:nvPr>
        </p:nvSpPr>
        <p:spPr/>
        <p:txBody>
          <a:bodyPr/>
          <a:lstStyle/>
          <a:p>
            <a:fld id="{91ED5A92-ABDF-4489-9CD6-12725639C47D}" type="slidenum">
              <a:rPr lang="zh-CN" altLang="en-US" smtClean="0"/>
              <a:t>‹#›</a:t>
            </a:fld>
            <a:endParaRPr lang="zh-CN" altLang="en-US"/>
          </a:p>
        </p:txBody>
      </p:sp>
      <p:sp>
        <p:nvSpPr>
          <p:cNvPr id="10" name="标题 9"/>
          <p:cNvSpPr>
            <a:spLocks noGrp="1"/>
          </p:cNvSpPr>
          <p:nvPr>
            <p:ph type="title"/>
            <p:custDataLst>
              <p:tags r:id="rId5"/>
            </p:custDataLst>
          </p:nvPr>
        </p:nvSpPr>
        <p:spPr/>
        <p:txBody>
          <a:body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末尾幻灯片">
    <p:spTree>
      <p:nvGrpSpPr>
        <p:cNvPr id="1" name=""/>
        <p:cNvGrpSpPr/>
        <p:nvPr/>
      </p:nvGrpSpPr>
      <p:grpSpPr>
        <a:xfrm>
          <a:off x="0" y="0"/>
          <a:ext cx="0" cy="0"/>
          <a:chOff x="0" y="0"/>
          <a:chExt cx="0" cy="0"/>
        </a:xfrm>
      </p:grpSpPr>
      <p:sp>
        <p:nvSpPr>
          <p:cNvPr id="8" name="署名"/>
          <p:cNvSpPr txBox="1">
            <a:spLocks noGrp="1"/>
          </p:cNvSpPr>
          <p:nvPr>
            <p:ph type="body" idx="2" hasCustomPrompt="1"/>
            <p:custDataLst>
              <p:tags r:id="rId1"/>
            </p:custDataLst>
          </p:nvPr>
        </p:nvSpPr>
        <p:spPr>
          <a:xfrm>
            <a:off x="1351915" y="4349115"/>
            <a:ext cx="1607820" cy="397510"/>
          </a:xfrm>
          <a:prstGeom prst="roundRect">
            <a:avLst>
              <a:gd name="adj" fmla="val 50000"/>
            </a:avLst>
          </a:prstGeom>
          <a:gradFill>
            <a:gsLst>
              <a:gs pos="0">
                <a:schemeClr val="accent1"/>
              </a:gs>
              <a:gs pos="100000">
                <a:schemeClr val="accent6"/>
              </a:gs>
            </a:gsLst>
            <a:lin ang="7200000" scaled="0"/>
          </a:gradFill>
        </p:spPr>
        <p:txBody>
          <a:bodyPr wrap="square" lIns="0" tIns="0" rIns="0" bIns="0" rtlCol="0" anchor="ctr">
            <a:normAutofit/>
          </a:bodyPr>
          <a:lstStyle>
            <a:lvl1pPr marL="0" marR="0" algn="ctr" defTabSz="914400" rtl="0" eaLnBrk="1" fontAlgn="auto" latinLnBrk="0" hangingPunct="1">
              <a:lnSpc>
                <a:spcPct val="100000"/>
              </a:lnSpc>
              <a:buClrTx/>
              <a:buSzTx/>
              <a:buFontTx/>
              <a:buNone/>
              <a:defRPr kumimoji="0" lang="zh-CN" altLang="en-US" sz="1200" b="0" i="0" u="none" strike="noStrike" kern="1200" cap="none" spc="0" normalizeH="0" baseline="0" noProof="1" dirty="0">
                <a:solidFill>
                  <a:schemeClr val="lt1">
                    <a:lumMod val="100000"/>
                  </a:schemeClr>
                </a:solidFill>
                <a:latin typeface="+mj-lt"/>
                <a:ea typeface="+mj-lt"/>
                <a:cs typeface="MiSans Normal" panose="00000500000000000000" charset="-122"/>
                <a:sym typeface="+mn-ea"/>
              </a:defRPr>
            </a:lvl1pPr>
          </a:lstStyle>
          <a:p>
            <a:pPr lvl="0" algn="ctr"/>
            <a:r>
              <a:rPr dirty="0">
                <a:sym typeface="+mn-ea"/>
              </a:rPr>
              <a:t>单击此处编辑文本</a:t>
            </a:r>
          </a:p>
        </p:txBody>
      </p:sp>
      <p:sp>
        <p:nvSpPr>
          <p:cNvPr id="7" name="标题"/>
          <p:cNvSpPr txBox="1">
            <a:spLocks noGrp="1"/>
          </p:cNvSpPr>
          <p:nvPr>
            <p:ph type="title" idx="1" hasCustomPrompt="1"/>
            <p:custDataLst>
              <p:tags r:id="rId2"/>
            </p:custDataLst>
          </p:nvPr>
        </p:nvSpPr>
        <p:spPr>
          <a:xfrm>
            <a:off x="1331595" y="2075815"/>
            <a:ext cx="4764405" cy="1977390"/>
          </a:xfrm>
          <a:prstGeom prst="rect">
            <a:avLst/>
          </a:prstGeom>
          <a:noFill/>
        </p:spPr>
        <p:txBody>
          <a:bodyPr wrap="square" lIns="91440" tIns="45720" rIns="91440" bIns="45720" rtlCol="0" anchor="ctr" anchorCtr="0">
            <a:normAutofit/>
          </a:bodyPr>
          <a:lstStyle>
            <a:lvl1pPr marL="0" marR="0" lvl="0" algn="l" defTabSz="914400" rtl="0" eaLnBrk="1" fontAlgn="auto" latinLnBrk="0" hangingPunct="1">
              <a:lnSpc>
                <a:spcPct val="100000"/>
              </a:lnSpc>
              <a:buClrTx/>
              <a:buSzTx/>
              <a:buFontTx/>
              <a:buNone/>
              <a:defRPr kumimoji="0" lang="en-US" altLang="zh-CN" sz="6600" b="0" i="0" u="none" strike="noStrike" kern="1200" cap="none" spc="0" normalizeH="0" baseline="0" noProof="1" dirty="0">
                <a:solidFill>
                  <a:schemeClr val="tx1">
                    <a:lumMod val="85000"/>
                    <a:lumOff val="15000"/>
                  </a:schemeClr>
                </a:solidFill>
                <a:latin typeface="+mj-ea"/>
                <a:ea typeface="+mj-ea"/>
                <a:cs typeface="MiSans Normal" panose="00000500000000000000" charset="-122"/>
                <a:sym typeface="+mn-ea"/>
              </a:defRPr>
            </a:lvl1pPr>
          </a:lstStyle>
          <a:p>
            <a:pPr lvl="0" algn="l">
              <a:buClrTx/>
              <a:buSzTx/>
              <a:buFontTx/>
            </a:pPr>
            <a:r>
              <a:rPr dirty="0" err="1">
                <a:sym typeface="+mn-ea"/>
              </a:rPr>
              <a:t>编辑标题</a:t>
            </a:r>
            <a:endParaRPr dirty="0">
              <a:sym typeface="+mn-ea"/>
            </a:endParaRPr>
          </a:p>
        </p:txBody>
      </p:sp>
      <p:sp>
        <p:nvSpPr>
          <p:cNvPr id="2" name="日期占位符 1"/>
          <p:cNvSpPr>
            <a:spLocks noGrp="1"/>
          </p:cNvSpPr>
          <p:nvPr>
            <p:ph type="dt" sz="half" idx="10"/>
            <p:custDataLst>
              <p:tags r:id="rId3"/>
            </p:custDataLst>
          </p:nvPr>
        </p:nvSpPr>
        <p:spPr/>
        <p:txBody>
          <a:bodyPr/>
          <a:lstStyle/>
          <a:p>
            <a:fld id="{F2BFA029-C053-4E0C-B3AA-A1F38F6E5E1B}" type="datetimeFigureOut">
              <a:rPr lang="zh-CN" altLang="en-US" smtClean="0"/>
              <a:t>2024/10/25</a:t>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a:p>
        </p:txBody>
      </p:sp>
      <p:sp>
        <p:nvSpPr>
          <p:cNvPr id="11" name="灯片编号占位符 10"/>
          <p:cNvSpPr>
            <a:spLocks noGrp="1"/>
          </p:cNvSpPr>
          <p:nvPr>
            <p:ph type="sldNum" sz="quarter" idx="12"/>
            <p:custDataLst>
              <p:tags r:id="rId5"/>
            </p:custDataLst>
          </p:nvPr>
        </p:nvSpPr>
        <p:spPr/>
        <p:txBody>
          <a:bodyPr/>
          <a:lstStyle/>
          <a:p>
            <a:fld id="{91ED5A92-ABDF-4489-9CD6-12725639C47D}" type="slidenum">
              <a:rPr lang="zh-CN" altLang="en-US" smtClean="0"/>
              <a:t>‹#›</a:t>
            </a:fld>
            <a:endParaRPr lang="zh-CN" altLang="en-US"/>
          </a:p>
        </p:txBody>
      </p:sp>
      <p:pic>
        <p:nvPicPr>
          <p:cNvPr id="4" name="图片 3" descr="图片包含 游戏机&#10;&#10;描述已自动生成"/>
          <p:cNvPicPr>
            <a:picLocks noChangeAspect="1"/>
          </p:cNvPicPr>
          <p:nvPr userDrawn="1">
            <p:custDataLst>
              <p:tags r:id="rId6"/>
            </p:custDataLst>
          </p:nvPr>
        </p:nvPicPr>
        <p:blipFill>
          <a:blip r:embed="rId9"/>
          <a:stretch>
            <a:fillRect/>
          </a:stretch>
        </p:blipFill>
        <p:spPr>
          <a:xfrm>
            <a:off x="5587365" y="67945"/>
            <a:ext cx="6604635" cy="6721475"/>
          </a:xfrm>
          <a:prstGeom prst="rect">
            <a:avLst/>
          </a:prstGeom>
        </p:spPr>
      </p:pic>
      <p:sp>
        <p:nvSpPr>
          <p:cNvPr id="5" name="椭圆 4"/>
          <p:cNvSpPr/>
          <p:nvPr userDrawn="1">
            <p:custDataLst>
              <p:tags r:id="rId7"/>
            </p:custDataLst>
          </p:nvPr>
        </p:nvSpPr>
        <p:spPr>
          <a:xfrm>
            <a:off x="4668520" y="26035"/>
            <a:ext cx="5713095" cy="5713095"/>
          </a:xfrm>
          <a:prstGeom prst="ellipse">
            <a:avLst/>
          </a:prstGeom>
          <a:gradFill>
            <a:gsLst>
              <a:gs pos="100000">
                <a:schemeClr val="accent4">
                  <a:alpha val="20000"/>
                </a:schemeClr>
              </a:gs>
              <a:gs pos="68000">
                <a:schemeClr val="accent4">
                  <a:alpha val="0"/>
                </a:schemeClr>
              </a:gs>
            </a:gsLst>
            <a:lin ang="135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2024/10/25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2024/10/25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2024/10/25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2024/10/25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2024/10/25</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17" Type="http://schemas.openxmlformats.org/officeDocument/2006/relationships/tags" Target="../tags/tag6.xml"/><Relationship Id="rId2" Type="http://schemas.openxmlformats.org/officeDocument/2006/relationships/slideLayout" Target="../slideLayouts/slideLayout12.xml"/><Relationship Id="rId16" Type="http://schemas.openxmlformats.org/officeDocument/2006/relationships/tags" Target="../tags/tag5.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ags" Target="../tags/tag4.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2024/10/25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日期占位符 9"/>
          <p:cNvSpPr>
            <a:spLocks noGrp="1"/>
          </p:cNvSpPr>
          <p:nvPr>
            <p:ph type="dt" sz="half" idx="10"/>
            <p:custDataLst>
              <p:tags r:id="rId13"/>
            </p:custDataLst>
          </p:nvPr>
        </p:nvSpPr>
        <p:spPr>
          <a:xfrm>
            <a:off x="695960" y="6356350"/>
            <a:ext cx="2743200" cy="365125"/>
          </a:xfrm>
        </p:spPr>
        <p:txBody>
          <a:bodyPr lIns="0" tIns="0" rIns="0" bIns="0" anchor="ctr" anchorCtr="0"/>
          <a:lstStyle>
            <a:lvl1pPr>
              <a:defRPr>
                <a:cs typeface="MiSans Normal" panose="00000500000000000000" charset="-122"/>
              </a:defRPr>
            </a:lvl1pPr>
          </a:lstStyle>
          <a:p>
            <a:fld id="{F2BFA029-C053-4E0C-B3AA-A1F38F6E5E1B}" type="datetimeFigureOut">
              <a:rPr lang="zh-CN" altLang="en-US" smtClean="0"/>
              <a:t>2024/10/25</a:t>
            </a:fld>
            <a:endParaRPr lang="zh-CN" altLang="en-US"/>
          </a:p>
        </p:txBody>
      </p:sp>
      <p:sp>
        <p:nvSpPr>
          <p:cNvPr id="11" name="页脚占位符 10"/>
          <p:cNvSpPr>
            <a:spLocks noGrp="1"/>
          </p:cNvSpPr>
          <p:nvPr>
            <p:ph type="ftr" sz="quarter" idx="11"/>
            <p:custDataLst>
              <p:tags r:id="rId14"/>
            </p:custDataLst>
          </p:nvPr>
        </p:nvSpPr>
        <p:spPr>
          <a:xfrm>
            <a:off x="4038600" y="6356350"/>
            <a:ext cx="4114800" cy="365125"/>
          </a:xfrm>
        </p:spPr>
        <p:txBody>
          <a:bodyPr lIns="0" tIns="0" rIns="0" bIns="0" anchor="ctr" anchorCtr="0"/>
          <a:lstStyle>
            <a:lvl1pPr algn="ctr">
              <a:defRPr>
                <a:cs typeface="MiSans Normal" panose="00000500000000000000" charset="-122"/>
              </a:defRPr>
            </a:lvl1pPr>
          </a:lstStyle>
          <a:p>
            <a:endParaRPr lang="zh-CN" altLang="en-US"/>
          </a:p>
        </p:txBody>
      </p:sp>
      <p:sp>
        <p:nvSpPr>
          <p:cNvPr id="12" name="灯片编号占位符 11"/>
          <p:cNvSpPr>
            <a:spLocks noGrp="1"/>
          </p:cNvSpPr>
          <p:nvPr>
            <p:ph type="sldNum" sz="quarter" idx="12"/>
            <p:custDataLst>
              <p:tags r:id="rId15"/>
            </p:custDataLst>
          </p:nvPr>
        </p:nvSpPr>
        <p:spPr>
          <a:xfrm>
            <a:off x="8753983" y="6356350"/>
            <a:ext cx="2743200" cy="365125"/>
          </a:xfrm>
        </p:spPr>
        <p:txBody>
          <a:bodyPr lIns="0" tIns="0" rIns="0" bIns="0" anchor="ctr" anchorCtr="0"/>
          <a:lstStyle>
            <a:lvl1pPr algn="r">
              <a:defRPr>
                <a:cs typeface="MiSans Normal" panose="00000500000000000000" charset="-122"/>
              </a:defRPr>
            </a:lvl1pPr>
          </a:lstStyle>
          <a:p>
            <a:fld id="{91ED5A92-ABDF-4489-9CD6-12725639C47D}" type="slidenum">
              <a:rPr lang="zh-CN" altLang="en-US" smtClean="0"/>
              <a:t>‹#›</a:t>
            </a:fld>
            <a:endParaRPr lang="zh-CN" altLang="en-US"/>
          </a:p>
        </p:txBody>
      </p:sp>
      <p:sp>
        <p:nvSpPr>
          <p:cNvPr id="3" name="文本占位符 2"/>
          <p:cNvSpPr>
            <a:spLocks noGrp="1"/>
          </p:cNvSpPr>
          <p:nvPr>
            <p:ph type="body" idx="21"/>
            <p:custDataLst>
              <p:tags r:id="rId16"/>
            </p:custDataLst>
          </p:nvPr>
        </p:nvSpPr>
        <p:spPr>
          <a:xfrm>
            <a:off x="695960" y="1301749"/>
            <a:ext cx="10800000" cy="4873625"/>
          </a:xfrm>
          <a:prstGeom prst="rect">
            <a:avLst/>
          </a:prstGeom>
        </p:spPr>
        <p:txBody>
          <a:bodyPr vert="horz" lIns="0" tIns="0" rIns="0" bIns="0" rtlCol="0">
            <a:normAutofit/>
          </a:bodyPr>
          <a:lstStyle/>
          <a:p>
            <a:pPr marL="228600" marR="0" lvl="0" indent="-228600" algn="l" defTabSz="914400" rtl="0" eaLnBrk="1" fontAlgn="auto" latinLnBrk="0" hangingPunct="1">
              <a:lnSpc>
                <a:spcPct val="130000"/>
              </a:lnSpc>
              <a:spcBef>
                <a:spcPts val="1200"/>
              </a:spcBef>
              <a:spcAft>
                <a:spcPts val="0"/>
              </a:spcAft>
              <a:buClr>
                <a:schemeClr val="accent1"/>
              </a:buClr>
              <a:buSzTx/>
              <a:buFont typeface="Arial" panose="020B0604020202090204" pitchFamily="34" charset="0"/>
              <a:buChar char="●"/>
            </a:pPr>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标题占位符 3"/>
          <p:cNvSpPr>
            <a:spLocks noGrp="1"/>
          </p:cNvSpPr>
          <p:nvPr>
            <p:ph type="title"/>
            <p:custDataLst>
              <p:tags r:id="rId17"/>
            </p:custDataLst>
          </p:nvPr>
        </p:nvSpPr>
        <p:spPr>
          <a:xfrm>
            <a:off x="695960" y="360000"/>
            <a:ext cx="10800000" cy="720000"/>
          </a:xfrm>
          <a:prstGeom prst="rect">
            <a:avLst/>
          </a:prstGeom>
        </p:spPr>
        <p:txBody>
          <a:bodyPr vert="horz" lIns="0" tIns="0" rIns="0" bIns="0" rtlCol="0" anchor="b" anchorCtr="0">
            <a:normAutofit/>
          </a:bodyPr>
          <a:lstStyle/>
          <a:p>
            <a:r>
              <a:rPr lang="zh-CN" altLang="en-US" dirty="0"/>
              <a:t>单击此处编辑母版标题样式</a:t>
            </a:r>
          </a:p>
        </p:txBody>
      </p:sp>
      <p:sp>
        <p:nvSpPr>
          <p:cNvPr id="2"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marL="0" indent="0" algn="l" defTabSz="914400" rtl="0" eaLnBrk="1" fontAlgn="auto" latinLnBrk="0" hangingPunct="1">
        <a:lnSpc>
          <a:spcPct val="100000"/>
        </a:lnSpc>
        <a:spcBef>
          <a:spcPct val="0"/>
        </a:spcBef>
        <a:buNone/>
        <a:defRPr kumimoji="0" lang="zh-CN" altLang="en-US" sz="3200" b="1" i="0" u="none" strike="noStrike" kern="1200" cap="none" spc="0" normalizeH="0" baseline="0" smtClean="0">
          <a:ln>
            <a:noFill/>
            <a:prstDash val="sysDot"/>
          </a:ln>
          <a:solidFill>
            <a:schemeClr val="tx1">
              <a:lumMod val="85000"/>
              <a:lumOff val="15000"/>
            </a:schemeClr>
          </a:solidFill>
          <a:uFillTx/>
          <a:latin typeface="+中文标题" charset="0"/>
          <a:ea typeface="+mj-ea"/>
          <a:cs typeface="MiSans Normal" panose="00000500000000000000" charset="-122"/>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685800" marR="0" indent="-228600" algn="l" defTabSz="914400" rtl="0" eaLnBrk="1" fontAlgn="auto" latinLnBrk="0" hangingPunct="1">
        <a:lnSpc>
          <a:spcPct val="120000"/>
        </a:lnSpc>
        <a:spcBef>
          <a:spcPts val="1200"/>
        </a:spcBef>
        <a:spcAft>
          <a:spcPts val="0"/>
        </a:spcAft>
        <a:buClr>
          <a:srgbClr val="000000"/>
        </a:buClr>
        <a:buFont typeface="Arial" panose="020B0604020202090204" pitchFamily="34" charset="0"/>
        <a:buChar char="•"/>
        <a:defRPr kumimoji="0" lang="zh-CN" altLang="en-US" sz="1600" b="0" i="0" u="none" strike="noStrike" kern="1200" cap="none" spc="150" normalizeH="0" baseline="0" dirty="0">
          <a:solidFill>
            <a:schemeClr val="tx1">
              <a:lumMod val="65000"/>
              <a:lumOff val="35000"/>
            </a:schemeClr>
          </a:solidFill>
          <a:uFillTx/>
          <a:latin typeface="MiSans Normal" panose="00000500000000000000" charset="-122"/>
          <a:ea typeface="微软雅黑" charset="-122"/>
          <a:cs typeface="MiSans Normal" panose="00000500000000000000" charset="-122"/>
        </a:defRPr>
      </a:lvl2pPr>
      <a:lvl3pPr marL="1143000" marR="0" indent="-228600" algn="l" defTabSz="914400" rtl="0" eaLnBrk="1" fontAlgn="auto" latinLnBrk="0" hangingPunct="1">
        <a:lnSpc>
          <a:spcPct val="120000"/>
        </a:lnSpc>
        <a:spcBef>
          <a:spcPts val="1200"/>
        </a:spcBef>
        <a:spcAft>
          <a:spcPts val="0"/>
        </a:spcAft>
        <a:buClr>
          <a:srgbClr val="000000"/>
        </a:buClr>
        <a:buFont typeface="Arial" panose="020B0604020202090204" pitchFamily="34" charset="0"/>
        <a:buChar char="•"/>
        <a:defRPr kumimoji="0" lang="zh-CN" altLang="en-US" sz="1600" b="0" i="0" u="none" strike="noStrike" kern="1200" cap="none" spc="150" normalizeH="0" baseline="0" dirty="0">
          <a:solidFill>
            <a:schemeClr val="tx1">
              <a:lumMod val="65000"/>
              <a:lumOff val="35000"/>
            </a:schemeClr>
          </a:solidFill>
          <a:uFillTx/>
          <a:latin typeface="MiSans Normal" panose="00000500000000000000" charset="-122"/>
          <a:ea typeface="微软雅黑" charset="-122"/>
          <a:cs typeface="MiSans Normal" panose="00000500000000000000" charset="-122"/>
        </a:defRPr>
      </a:lvl3pPr>
      <a:lvl4pPr marL="1600200" marR="0" indent="-228600" algn="l" defTabSz="914400" rtl="0" eaLnBrk="1" fontAlgn="auto" latinLnBrk="0" hangingPunct="1">
        <a:lnSpc>
          <a:spcPct val="120000"/>
        </a:lnSpc>
        <a:spcBef>
          <a:spcPts val="1200"/>
        </a:spcBef>
        <a:spcAft>
          <a:spcPts val="0"/>
        </a:spcAft>
        <a:buClr>
          <a:srgbClr val="000000"/>
        </a:buClr>
        <a:buFont typeface="Arial" panose="020B0604020202090204" pitchFamily="34" charset="0"/>
        <a:buChar char="•"/>
        <a:defRPr kumimoji="0" lang="zh-CN" altLang="en-US" sz="1600" b="0" i="0" u="none" strike="noStrike" kern="1200" cap="none" spc="150" normalizeH="0" baseline="0" dirty="0">
          <a:solidFill>
            <a:schemeClr val="tx1">
              <a:lumMod val="65000"/>
              <a:lumOff val="35000"/>
            </a:schemeClr>
          </a:solidFill>
          <a:uFillTx/>
          <a:latin typeface="MiSans Normal" panose="00000500000000000000" charset="-122"/>
          <a:ea typeface="微软雅黑" charset="-122"/>
          <a:cs typeface="MiSans Normal" panose="00000500000000000000" charset="-122"/>
        </a:defRPr>
      </a:lvl4pPr>
      <a:lvl5pPr marL="2057400" marR="0" indent="-228600" algn="l" defTabSz="914400" rtl="0" eaLnBrk="1" fontAlgn="auto" latinLnBrk="0" hangingPunct="1">
        <a:lnSpc>
          <a:spcPct val="120000"/>
        </a:lnSpc>
        <a:spcBef>
          <a:spcPts val="1200"/>
        </a:spcBef>
        <a:spcAft>
          <a:spcPts val="0"/>
        </a:spcAft>
        <a:buClr>
          <a:srgbClr val="000000"/>
        </a:buClr>
        <a:buFont typeface="Arial" panose="020B0604020202090204" pitchFamily="34" charset="0"/>
        <a:buChar char="•"/>
        <a:defRPr kumimoji="0" lang="zh-CN" altLang="en-US" sz="1600" b="0" i="0" u="none" strike="noStrike" kern="1200" cap="none" spc="150" normalizeH="0" baseline="0" dirty="0">
          <a:solidFill>
            <a:schemeClr val="tx1">
              <a:lumMod val="65000"/>
              <a:lumOff val="35000"/>
            </a:schemeClr>
          </a:solidFill>
          <a:uFillTx/>
          <a:latin typeface="MiSans Normal" panose="00000500000000000000" charset="-122"/>
          <a:ea typeface="微软雅黑" charset="-122"/>
          <a:cs typeface="MiSans Normal" panose="00000500000000000000" charset="-122"/>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image" Target="../media/image12.jpeg"/><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notesSlide" Target="../notesSlides/notesSlide7.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slideLayout" Target="../slideLayouts/slideLayout17.xml"/><Relationship Id="rId5" Type="http://schemas.openxmlformats.org/officeDocument/2006/relationships/tags" Target="../tags/tag137.xml"/><Relationship Id="rId10" Type="http://schemas.openxmlformats.org/officeDocument/2006/relationships/tags" Target="../tags/tag142.xml"/><Relationship Id="rId4" Type="http://schemas.openxmlformats.org/officeDocument/2006/relationships/tags" Target="../tags/tag136.xml"/><Relationship Id="rId9" Type="http://schemas.openxmlformats.org/officeDocument/2006/relationships/tags" Target="../tags/tag141.xml"/><Relationship Id="rId1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tags" Target="../tags/tag155.xml"/><Relationship Id="rId18" Type="http://schemas.openxmlformats.org/officeDocument/2006/relationships/slideLayout" Target="../slideLayouts/slideLayout17.xml"/><Relationship Id="rId3" Type="http://schemas.openxmlformats.org/officeDocument/2006/relationships/tags" Target="../tags/tag145.xml"/><Relationship Id="rId7" Type="http://schemas.openxmlformats.org/officeDocument/2006/relationships/tags" Target="../tags/tag149.xml"/><Relationship Id="rId12" Type="http://schemas.openxmlformats.org/officeDocument/2006/relationships/tags" Target="../tags/tag154.xml"/><Relationship Id="rId17" Type="http://schemas.openxmlformats.org/officeDocument/2006/relationships/tags" Target="../tags/tag159.xml"/><Relationship Id="rId2" Type="http://schemas.openxmlformats.org/officeDocument/2006/relationships/tags" Target="../tags/tag144.xml"/><Relationship Id="rId16" Type="http://schemas.openxmlformats.org/officeDocument/2006/relationships/tags" Target="../tags/tag158.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tags" Target="../tags/tag153.xml"/><Relationship Id="rId5" Type="http://schemas.openxmlformats.org/officeDocument/2006/relationships/tags" Target="../tags/tag147.xml"/><Relationship Id="rId15" Type="http://schemas.openxmlformats.org/officeDocument/2006/relationships/tags" Target="../tags/tag157.xml"/><Relationship Id="rId10" Type="http://schemas.openxmlformats.org/officeDocument/2006/relationships/tags" Target="../tags/tag152.xml"/><Relationship Id="rId19" Type="http://schemas.openxmlformats.org/officeDocument/2006/relationships/notesSlide" Target="../notesSlides/notesSlide8.xml"/><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tags" Target="../tags/tag156.xml"/></Relationships>
</file>

<file path=ppt/slides/_rels/slide12.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18" Type="http://schemas.openxmlformats.org/officeDocument/2006/relationships/slideLayout" Target="../slideLayouts/slideLayout17.xml"/><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tags" Target="../tags/tag176.xml"/><Relationship Id="rId2" Type="http://schemas.openxmlformats.org/officeDocument/2006/relationships/tags" Target="../tags/tag161.xml"/><Relationship Id="rId16" Type="http://schemas.openxmlformats.org/officeDocument/2006/relationships/tags" Target="../tags/tag175.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5" Type="http://schemas.openxmlformats.org/officeDocument/2006/relationships/tags" Target="../tags/tag164.xml"/><Relationship Id="rId15" Type="http://schemas.openxmlformats.org/officeDocument/2006/relationships/tags" Target="../tags/tag174.xml"/><Relationship Id="rId10" Type="http://schemas.openxmlformats.org/officeDocument/2006/relationships/tags" Target="../tags/tag169.xml"/><Relationship Id="rId19" Type="http://schemas.openxmlformats.org/officeDocument/2006/relationships/notesSlide" Target="../notesSlides/notesSlide9.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s>
</file>

<file path=ppt/slides/_rels/slide13.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4"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10" Type="http://schemas.openxmlformats.org/officeDocument/2006/relationships/notesSlide" Target="../notesSlides/notesSlide2.xml"/><Relationship Id="rId4" Type="http://schemas.openxmlformats.org/officeDocument/2006/relationships/tags" Target="../tags/tag74.xml"/><Relationship Id="rId9"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image" Target="../media/image6.png"/><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notesSlide" Target="../notesSlides/notesSlide3.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slideLayout" Target="../slideLayouts/slideLayout17.xml"/><Relationship Id="rId5" Type="http://schemas.openxmlformats.org/officeDocument/2006/relationships/tags" Target="../tags/tag86.xml"/><Relationship Id="rId10" Type="http://schemas.openxmlformats.org/officeDocument/2006/relationships/tags" Target="../tags/tag91.xml"/><Relationship Id="rId4" Type="http://schemas.openxmlformats.org/officeDocument/2006/relationships/tags" Target="../tags/tag85.xml"/><Relationship Id="rId9" Type="http://schemas.openxmlformats.org/officeDocument/2006/relationships/tags" Target="../tags/tag90.xml"/></Relationships>
</file>

<file path=ppt/slides/_rels/slide5.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7.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notesSlide" Target="../notesSlides/notesSlide4.xml"/><Relationship Id="rId5" Type="http://schemas.openxmlformats.org/officeDocument/2006/relationships/tags" Target="../tags/tag99.xml"/><Relationship Id="rId10" Type="http://schemas.openxmlformats.org/officeDocument/2006/relationships/slideLayout" Target="../slideLayouts/slideLayout17.xml"/><Relationship Id="rId4" Type="http://schemas.openxmlformats.org/officeDocument/2006/relationships/tags" Target="../tags/tag98.xml"/><Relationship Id="rId9" Type="http://schemas.openxmlformats.org/officeDocument/2006/relationships/tags" Target="../tags/tag103.xml"/></Relationships>
</file>

<file path=ppt/slides/_rels/slide7.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18" Type="http://schemas.openxmlformats.org/officeDocument/2006/relationships/image" Target="../media/image9.jpeg"/><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image" Target="../media/image8.jpeg"/><Relationship Id="rId2" Type="http://schemas.openxmlformats.org/officeDocument/2006/relationships/tags" Target="../tags/tag105.xml"/><Relationship Id="rId16" Type="http://schemas.openxmlformats.org/officeDocument/2006/relationships/notesSlide" Target="../notesSlides/notesSlide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5" Type="http://schemas.openxmlformats.org/officeDocument/2006/relationships/slideLayout" Target="../slideLayouts/slideLayout17.xml"/><Relationship Id="rId10" Type="http://schemas.openxmlformats.org/officeDocument/2006/relationships/tags" Target="../tags/tag113.xml"/><Relationship Id="rId19" Type="http://schemas.openxmlformats.org/officeDocument/2006/relationships/image" Target="../media/image10.jpeg"/><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s>
</file>

<file path=ppt/slides/_rels/slide8.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slideLayout" Target="../slideLayouts/slideLayout17.xml"/><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tags" Target="../tags/tag129.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5" Type="http://schemas.openxmlformats.org/officeDocument/2006/relationships/tags" Target="../tags/tag122.xml"/><Relationship Id="rId15" Type="http://schemas.openxmlformats.org/officeDocument/2006/relationships/image" Target="../media/image11.png"/><Relationship Id="rId10" Type="http://schemas.openxmlformats.org/officeDocument/2006/relationships/tags" Target="../tags/tag127.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3"/>
            <p:custDataLst>
              <p:tags r:id="rId2"/>
            </p:custDataLst>
          </p:nvPr>
        </p:nvSpPr>
        <p:spPr>
          <a:xfrm>
            <a:off x="629920" y="3223260"/>
            <a:ext cx="7964170" cy="1336675"/>
          </a:xfrm>
        </p:spPr>
        <p:txBody>
          <a:bodyPr/>
          <a:lstStyle/>
          <a:p>
            <a:r>
              <a:rPr lang="zh-CN" altLang="en-US" sz="4400" b="1">
                <a:latin typeface="等线" charset="0"/>
                <a:ea typeface="等线" charset="0"/>
                <a:cs typeface="等线" charset="0"/>
              </a:rPr>
              <a:t>上海浩快科技有限公司</a:t>
            </a:r>
            <a:br>
              <a:rPr lang="zh-CN" altLang="en-US" sz="4400" b="1">
                <a:latin typeface="等线" charset="0"/>
                <a:ea typeface="等线" charset="0"/>
                <a:cs typeface="等线" charset="0"/>
              </a:rPr>
            </a:br>
            <a:r>
              <a:rPr lang="zh-CN" altLang="en-US" sz="4400" b="1">
                <a:latin typeface="等线" charset="0"/>
                <a:ea typeface="等线" charset="0"/>
                <a:cs typeface="等线" charset="0"/>
              </a:rPr>
              <a:t>简介</a:t>
            </a:r>
          </a:p>
        </p:txBody>
      </p:sp>
      <p:pic>
        <p:nvPicPr>
          <p:cNvPr id="6" name="图片 5" descr="WechatIMG4492-removebg-preview"/>
          <p:cNvPicPr>
            <a:picLocks noChangeAspect="1"/>
          </p:cNvPicPr>
          <p:nvPr/>
        </p:nvPicPr>
        <p:blipFill>
          <a:blip r:embed="rId5"/>
          <a:stretch>
            <a:fillRect/>
          </a:stretch>
        </p:blipFill>
        <p:spPr>
          <a:xfrm>
            <a:off x="367002" y="309726"/>
            <a:ext cx="3010535" cy="741045"/>
          </a:xfrm>
          <a:prstGeom prst="rect">
            <a:avLst/>
          </a:prstGeom>
        </p:spPr>
      </p:pic>
      <p:sp>
        <p:nvSpPr>
          <p:cNvPr id="7" name="文本占位符 6"/>
          <p:cNvSpPr>
            <a:spLocks noGrp="1"/>
          </p:cNvSpPr>
          <p:nvPr>
            <p:ph type="body" idx="1"/>
          </p:nvPr>
        </p:nvSpPr>
        <p:spPr>
          <a:xfrm>
            <a:off x="480772" y="1223156"/>
            <a:ext cx="1697355" cy="397510"/>
          </a:xfrm>
        </p:spPr>
        <p:txBody>
          <a:bodyPr>
            <a:normAutofit/>
          </a:bodyPr>
          <a:lstStyle/>
          <a:p>
            <a:r>
              <a:rPr lang="zh-CN" altLang="en-US" sz="1285" dirty="0"/>
              <a:t>https://haokuai.cc/</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2"/>
            </p:custDataLst>
          </p:nvPr>
        </p:nvSpPr>
        <p:spPr>
          <a:xfrm>
            <a:off x="696000" y="394405"/>
            <a:ext cx="10800000" cy="792000"/>
          </a:xfrm>
        </p:spPr>
        <p:txBody>
          <a:bodyPr lIns="0" tIns="0" rIns="0" bIns="0">
            <a:noAutofit/>
          </a:bodyPr>
          <a:lstStyle/>
          <a:p>
            <a:r>
              <a:rPr lang="zh-CN" altLang="en-US" dirty="0">
                <a:sym typeface="+mn-ea"/>
              </a:rPr>
              <a:t>主要业务领域</a:t>
            </a:r>
          </a:p>
        </p:txBody>
      </p:sp>
      <p:sp>
        <p:nvSpPr>
          <p:cNvPr id="5" name="矩形: 圆角 2"/>
          <p:cNvSpPr/>
          <p:nvPr>
            <p:custDataLst>
              <p:tags r:id="rId3"/>
            </p:custDataLst>
          </p:nvPr>
        </p:nvSpPr>
        <p:spPr>
          <a:xfrm>
            <a:off x="1576280" y="2862135"/>
            <a:ext cx="3734896" cy="2371615"/>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4"/>
            </p:custDataLst>
          </p:nvPr>
        </p:nvSpPr>
        <p:spPr>
          <a:xfrm>
            <a:off x="1576280" y="5407097"/>
            <a:ext cx="3734261" cy="1127708"/>
          </a:xfrm>
          <a:prstGeom prst="rect">
            <a:avLst/>
          </a:prstGeom>
        </p:spPr>
        <p:txBody>
          <a:bodyPr wrap="square" lIns="0" tIns="0" rIns="0" bIns="0">
            <a:noAutofit/>
          </a:bodyPr>
          <a:lstStyle/>
          <a:p>
            <a:pPr algn="ctr">
              <a:lnSpc>
                <a:spcPct val="150000"/>
              </a:lnSpc>
              <a:spcBef>
                <a:spcPct val="0"/>
              </a:spcBef>
              <a:spcAft>
                <a:spcPct val="0"/>
              </a:spcAft>
            </a:pPr>
            <a:r>
              <a:rPr lang="zh-CN" altLang="en-US" sz="1500">
                <a:ln>
                  <a:noFill/>
                  <a:prstDash val="sysDot"/>
                </a:ln>
                <a:solidFill>
                  <a:schemeClr val="tx1">
                    <a:lumMod val="85000"/>
                    <a:lumOff val="15000"/>
                  </a:schemeClr>
                </a:solidFill>
                <a:latin typeface="+mn-ea"/>
                <a:cs typeface="+mn-ea"/>
              </a:rPr>
              <a:t>上海浩快科技有限公司专注于为客户提供定制化的软件解决方案，包括企业管理系统和移动应用开发。</a:t>
            </a:r>
          </a:p>
        </p:txBody>
      </p:sp>
      <p:sp>
        <p:nvSpPr>
          <p:cNvPr id="15" name="矩形 14"/>
          <p:cNvSpPr/>
          <p:nvPr>
            <p:custDataLst>
              <p:tags r:id="rId5"/>
            </p:custDataLst>
          </p:nvPr>
        </p:nvSpPr>
        <p:spPr>
          <a:xfrm>
            <a:off x="6882093" y="5407097"/>
            <a:ext cx="3734261" cy="1127708"/>
          </a:xfrm>
          <a:prstGeom prst="rect">
            <a:avLst/>
          </a:prstGeom>
        </p:spPr>
        <p:txBody>
          <a:bodyPr wrap="square" lIns="0" tIns="0" rIns="0" bIns="0">
            <a:noAutofit/>
          </a:bodyPr>
          <a:lstStyle/>
          <a:p>
            <a:pPr algn="ctr">
              <a:lnSpc>
                <a:spcPct val="150000"/>
              </a:lnSpc>
              <a:spcBef>
                <a:spcPct val="0"/>
              </a:spcBef>
              <a:spcAft>
                <a:spcPct val="0"/>
              </a:spcAft>
            </a:pPr>
            <a:r>
              <a:rPr lang="zh-CN" altLang="en-US" sz="1500" dirty="0">
                <a:ln>
                  <a:noFill/>
                  <a:prstDash val="sysDot"/>
                </a:ln>
                <a:solidFill>
                  <a:schemeClr val="tx1">
                    <a:lumMod val="85000"/>
                    <a:lumOff val="15000"/>
                  </a:schemeClr>
                </a:solidFill>
                <a:latin typeface="+mn-ea"/>
                <a:cs typeface="+mn-ea"/>
              </a:rPr>
              <a:t>公司利用人工智能和大数据技术，为企业提供智能分析服务，助力决策优化和业务增长。</a:t>
            </a:r>
          </a:p>
        </p:txBody>
      </p:sp>
      <p:pic>
        <p:nvPicPr>
          <p:cNvPr id="16" name="图片 15" descr="/data/temp/a9fc25e9-92c7-11ef-a6bc-0aee7f61399f.jpg@base@tag=imgScale&amp;m=1&amp;w=723&amp;h=652&amp;q=95a9fc25e9-92c7-11ef-a6bc-0aee7f61399f"/>
          <p:cNvPicPr>
            <a:picLocks noChangeAspect="1"/>
          </p:cNvPicPr>
          <p:nvPr>
            <p:custDataLst>
              <p:tags r:id="rId6"/>
            </p:custDataLst>
          </p:nvPr>
        </p:nvPicPr>
        <p:blipFill rotWithShape="1">
          <a:blip r:embed="rId13"/>
          <a:srcRect l="13080" r="13080"/>
          <a:stretch>
            <a:fillRect/>
          </a:stretch>
        </p:blipFill>
        <p:spPr>
          <a:xfrm>
            <a:off x="2142039" y="1703949"/>
            <a:ext cx="2603335" cy="2350436"/>
          </a:xfrm>
          <a:custGeom>
            <a:avLst/>
            <a:gdLst>
              <a:gd name="connsiteX0" fmla="*/ 128742 w 2232000"/>
              <a:gd name="connsiteY0" fmla="*/ 0 h 2232000"/>
              <a:gd name="connsiteX1" fmla="*/ 2103258 w 2232000"/>
              <a:gd name="connsiteY1" fmla="*/ 0 h 2232000"/>
              <a:gd name="connsiteX2" fmla="*/ 2232000 w 2232000"/>
              <a:gd name="connsiteY2" fmla="*/ 128742 h 2232000"/>
              <a:gd name="connsiteX3" fmla="*/ 2232000 w 2232000"/>
              <a:gd name="connsiteY3" fmla="*/ 2103258 h 2232000"/>
              <a:gd name="connsiteX4" fmla="*/ 2103258 w 2232000"/>
              <a:gd name="connsiteY4" fmla="*/ 2232000 h 2232000"/>
              <a:gd name="connsiteX5" fmla="*/ 128742 w 2232000"/>
              <a:gd name="connsiteY5" fmla="*/ 2232000 h 2232000"/>
              <a:gd name="connsiteX6" fmla="*/ 0 w 2232000"/>
              <a:gd name="connsiteY6" fmla="*/ 2103258 h 2232000"/>
              <a:gd name="connsiteX7" fmla="*/ 0 w 2232000"/>
              <a:gd name="connsiteY7" fmla="*/ 128742 h 2232000"/>
              <a:gd name="connsiteX8" fmla="*/ 128742 w 2232000"/>
              <a:gd name="connsiteY8" fmla="*/ 0 h 22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00" h="2232000">
                <a:moveTo>
                  <a:pt x="128742" y="0"/>
                </a:moveTo>
                <a:lnTo>
                  <a:pt x="2103258" y="0"/>
                </a:lnTo>
                <a:cubicBezTo>
                  <a:pt x="2174360" y="0"/>
                  <a:pt x="2232000" y="57640"/>
                  <a:pt x="2232000" y="128742"/>
                </a:cubicBezTo>
                <a:lnTo>
                  <a:pt x="2232000" y="2103258"/>
                </a:lnTo>
                <a:cubicBezTo>
                  <a:pt x="2232000" y="2174360"/>
                  <a:pt x="2174360" y="2232000"/>
                  <a:pt x="2103258" y="2232000"/>
                </a:cubicBezTo>
                <a:lnTo>
                  <a:pt x="128742" y="2232000"/>
                </a:lnTo>
                <a:cubicBezTo>
                  <a:pt x="57640" y="2232000"/>
                  <a:pt x="0" y="2174360"/>
                  <a:pt x="0" y="2103258"/>
                </a:cubicBezTo>
                <a:lnTo>
                  <a:pt x="0" y="128742"/>
                </a:lnTo>
                <a:cubicBezTo>
                  <a:pt x="0" y="57640"/>
                  <a:pt x="57640" y="0"/>
                  <a:pt x="128742" y="0"/>
                </a:cubicBezTo>
                <a:close/>
              </a:path>
            </a:pathLst>
          </a:custGeom>
          <a:ln>
            <a:solidFill>
              <a:schemeClr val="accent1"/>
            </a:solidFill>
          </a:ln>
        </p:spPr>
      </p:pic>
      <p:sp>
        <p:nvSpPr>
          <p:cNvPr id="18" name="矩形 17"/>
          <p:cNvSpPr/>
          <p:nvPr>
            <p:custDataLst>
              <p:tags r:id="rId7"/>
            </p:custDataLst>
          </p:nvPr>
        </p:nvSpPr>
        <p:spPr>
          <a:xfrm>
            <a:off x="1541357" y="4140965"/>
            <a:ext cx="3803473" cy="962615"/>
          </a:xfrm>
          <a:prstGeom prst="rect">
            <a:avLst/>
          </a:prstGeom>
          <a:noFill/>
        </p:spPr>
        <p:txBody>
          <a:bodyPr wrap="square" lIns="0" tIns="0" rIns="0" bIns="0" rtlCol="0" anchor="ctr">
            <a:noAutofit/>
          </a:bodyPr>
          <a:lstStyle/>
          <a:p>
            <a:pPr algn="ctr">
              <a:spcBef>
                <a:spcPct val="0"/>
              </a:spcBef>
              <a:spcAft>
                <a:spcPct val="0"/>
              </a:spcAft>
            </a:pPr>
            <a:r>
              <a:rPr kumimoji="1" lang="zh-CN" altLang="en-US" sz="2400" b="1" dirty="0">
                <a:solidFill>
                  <a:srgbClr val="FFFFFF"/>
                </a:solidFill>
                <a:latin typeface="+mn-ea"/>
                <a:cs typeface="+mn-ea"/>
              </a:rPr>
              <a:t>软件开发与定制</a:t>
            </a:r>
          </a:p>
        </p:txBody>
      </p:sp>
      <p:sp>
        <p:nvSpPr>
          <p:cNvPr id="19" name="矩形: 圆角 1"/>
          <p:cNvSpPr/>
          <p:nvPr>
            <p:custDataLst>
              <p:tags r:id="rId8"/>
            </p:custDataLst>
          </p:nvPr>
        </p:nvSpPr>
        <p:spPr>
          <a:xfrm>
            <a:off x="6881458" y="2862135"/>
            <a:ext cx="3734896" cy="2371615"/>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descr="/data/temp/a9fc25e4-92c7-11ef-a6bc-0aee7f61399f.jpg@base@tag=imgScale&amp;m=1&amp;w=723&amp;h=652&amp;q=95a9fc25e4-92c7-11ef-a6bc-0aee7f61399f"/>
          <p:cNvPicPr>
            <a:picLocks noChangeAspect="1"/>
          </p:cNvPicPr>
          <p:nvPr>
            <p:custDataLst>
              <p:tags r:id="rId9"/>
            </p:custDataLst>
          </p:nvPr>
        </p:nvPicPr>
        <p:blipFill>
          <a:blip r:embed="rId14"/>
          <a:srcRect l="16769" t="9008" r="17485" b="1953"/>
          <a:stretch>
            <a:fillRect/>
          </a:stretch>
        </p:blipFill>
        <p:spPr>
          <a:xfrm>
            <a:off x="7447217" y="1703949"/>
            <a:ext cx="2603335" cy="2350436"/>
          </a:xfrm>
          <a:custGeom>
            <a:avLst/>
            <a:gdLst>
              <a:gd name="connsiteX0" fmla="*/ 128742 w 2232000"/>
              <a:gd name="connsiteY0" fmla="*/ 0 h 2232000"/>
              <a:gd name="connsiteX1" fmla="*/ 2103258 w 2232000"/>
              <a:gd name="connsiteY1" fmla="*/ 0 h 2232000"/>
              <a:gd name="connsiteX2" fmla="*/ 2232000 w 2232000"/>
              <a:gd name="connsiteY2" fmla="*/ 128742 h 2232000"/>
              <a:gd name="connsiteX3" fmla="*/ 2232000 w 2232000"/>
              <a:gd name="connsiteY3" fmla="*/ 2103258 h 2232000"/>
              <a:gd name="connsiteX4" fmla="*/ 2103258 w 2232000"/>
              <a:gd name="connsiteY4" fmla="*/ 2232000 h 2232000"/>
              <a:gd name="connsiteX5" fmla="*/ 128742 w 2232000"/>
              <a:gd name="connsiteY5" fmla="*/ 2232000 h 2232000"/>
              <a:gd name="connsiteX6" fmla="*/ 0 w 2232000"/>
              <a:gd name="connsiteY6" fmla="*/ 2103258 h 2232000"/>
              <a:gd name="connsiteX7" fmla="*/ 0 w 2232000"/>
              <a:gd name="connsiteY7" fmla="*/ 128742 h 2232000"/>
              <a:gd name="connsiteX8" fmla="*/ 128742 w 2232000"/>
              <a:gd name="connsiteY8" fmla="*/ 0 h 22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00" h="2232000">
                <a:moveTo>
                  <a:pt x="128742" y="0"/>
                </a:moveTo>
                <a:lnTo>
                  <a:pt x="2103258" y="0"/>
                </a:lnTo>
                <a:cubicBezTo>
                  <a:pt x="2174360" y="0"/>
                  <a:pt x="2232000" y="57640"/>
                  <a:pt x="2232000" y="128742"/>
                </a:cubicBezTo>
                <a:lnTo>
                  <a:pt x="2232000" y="2103258"/>
                </a:lnTo>
                <a:cubicBezTo>
                  <a:pt x="2232000" y="2174360"/>
                  <a:pt x="2174360" y="2232000"/>
                  <a:pt x="2103258" y="2232000"/>
                </a:cubicBezTo>
                <a:lnTo>
                  <a:pt x="128742" y="2232000"/>
                </a:lnTo>
                <a:cubicBezTo>
                  <a:pt x="57640" y="2232000"/>
                  <a:pt x="0" y="2174360"/>
                  <a:pt x="0" y="2103258"/>
                </a:cubicBezTo>
                <a:lnTo>
                  <a:pt x="0" y="128742"/>
                </a:lnTo>
                <a:cubicBezTo>
                  <a:pt x="0" y="57640"/>
                  <a:pt x="57640" y="0"/>
                  <a:pt x="128742" y="0"/>
                </a:cubicBezTo>
                <a:close/>
              </a:path>
            </a:pathLst>
          </a:custGeom>
          <a:ln>
            <a:solidFill>
              <a:schemeClr val="accent1"/>
            </a:solidFill>
          </a:ln>
        </p:spPr>
      </p:pic>
      <p:sp>
        <p:nvSpPr>
          <p:cNvPr id="22" name="矩形 21"/>
          <p:cNvSpPr/>
          <p:nvPr>
            <p:custDataLst>
              <p:tags r:id="rId10"/>
            </p:custDataLst>
          </p:nvPr>
        </p:nvSpPr>
        <p:spPr>
          <a:xfrm>
            <a:off x="6847170" y="4140965"/>
            <a:ext cx="3803473" cy="962615"/>
          </a:xfrm>
          <a:prstGeom prst="rect">
            <a:avLst/>
          </a:prstGeom>
          <a:noFill/>
        </p:spPr>
        <p:txBody>
          <a:bodyPr wrap="square" lIns="0" tIns="0" rIns="0" bIns="0" rtlCol="0" anchor="ctr">
            <a:noAutofit/>
          </a:bodyPr>
          <a:lstStyle/>
          <a:p>
            <a:pPr algn="ctr">
              <a:spcBef>
                <a:spcPct val="0"/>
              </a:spcBef>
              <a:spcAft>
                <a:spcPct val="0"/>
              </a:spcAft>
            </a:pPr>
            <a:r>
              <a:rPr kumimoji="1" lang="zh-CN" altLang="en-US" sz="2400" b="1">
                <a:solidFill>
                  <a:srgbClr val="FFFFFF"/>
                </a:solidFill>
                <a:latin typeface="+mn-ea"/>
                <a:cs typeface="+mn-ea"/>
              </a:rPr>
              <a:t>人工智能与大数据分析</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custDataLst>
              <p:tags r:id="rId2"/>
            </p:custDataLst>
          </p:nvPr>
        </p:nvSpPr>
        <p:spPr/>
        <p:txBody>
          <a:bodyPr/>
          <a:lstStyle/>
          <a:p>
            <a:r>
              <a:rPr lang="zh-CN" altLang="en-US"/>
              <a:t>成功案例分享</a:t>
            </a:r>
          </a:p>
        </p:txBody>
      </p:sp>
      <p:sp>
        <p:nvSpPr>
          <p:cNvPr id="3" name="矩形: 圆角 2"/>
          <p:cNvSpPr/>
          <p:nvPr>
            <p:custDataLst>
              <p:tags r:id="rId3"/>
            </p:custDataLst>
          </p:nvPr>
        </p:nvSpPr>
        <p:spPr>
          <a:xfrm>
            <a:off x="696595" y="2414509"/>
            <a:ext cx="3230435" cy="3105333"/>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zh-CN" altLang="en-US" sz="1440">
              <a:solidFill>
                <a:schemeClr val="bg1"/>
              </a:solidFill>
              <a:latin typeface="+mj-ea"/>
              <a:ea typeface="+mj-ea"/>
            </a:endParaRPr>
          </a:p>
        </p:txBody>
      </p:sp>
      <p:sp>
        <p:nvSpPr>
          <p:cNvPr id="4" name="矩形 3"/>
          <p:cNvSpPr/>
          <p:nvPr>
            <p:custDataLst>
              <p:tags r:id="rId4"/>
            </p:custDataLst>
          </p:nvPr>
        </p:nvSpPr>
        <p:spPr>
          <a:xfrm>
            <a:off x="961406" y="3647752"/>
            <a:ext cx="2702719" cy="1605374"/>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900" dirty="0">
                <a:solidFill>
                  <a:schemeClr val="tx1">
                    <a:lumMod val="85000"/>
                    <a:lumOff val="15000"/>
                  </a:schemeClr>
                </a:solidFill>
                <a:latin typeface="+mn-ea"/>
                <a:cs typeface="+mn-ea"/>
              </a:rPr>
              <a:t>浩快科技为上海怡源国际物流有限公司量身打造了星明堆场管理系统。该系统具有诸多强大的功能，并且实现了与企业微信的无缝接入，不仅极大地提升了上海怡源国际物流有限公司堆场管理的效率与精准度，有效解决了以往在堆场管理过程中可能出现的诸如货物信息不准确、调度不及时、资源分配不合理等一系列问题，还进一步优化了企业内部的沟通协作流程，使得各部门之间能够更加高效地协同工作。</a:t>
            </a:r>
          </a:p>
        </p:txBody>
      </p:sp>
      <p:sp>
        <p:nvSpPr>
          <p:cNvPr id="10" name="圆角矩形 9"/>
          <p:cNvSpPr/>
          <p:nvPr>
            <p:custDataLst>
              <p:tags r:id="rId5"/>
            </p:custDataLst>
          </p:nvPr>
        </p:nvSpPr>
        <p:spPr>
          <a:xfrm>
            <a:off x="961406" y="1977603"/>
            <a:ext cx="694096" cy="680125"/>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lstStyle/>
          <a:p>
            <a:pPr algn="ctr">
              <a:spcBef>
                <a:spcPct val="0"/>
              </a:spcBef>
              <a:spcAft>
                <a:spcPct val="0"/>
              </a:spcAft>
            </a:pPr>
            <a:r>
              <a:rPr lang="en-US" altLang="zh-CN" sz="2000" b="1">
                <a:latin typeface="+mn-ea"/>
                <a:cs typeface="+mn-ea"/>
                <a:sym typeface="+mn-ea"/>
              </a:rPr>
              <a:t>01</a:t>
            </a:r>
            <a:endParaRPr lang="en-US" altLang="zh-CN" sz="2000" b="1" dirty="0">
              <a:latin typeface="+mn-ea"/>
              <a:cs typeface="+mn-ea"/>
              <a:sym typeface="+mn-ea"/>
            </a:endParaRPr>
          </a:p>
        </p:txBody>
      </p:sp>
      <p:sp>
        <p:nvSpPr>
          <p:cNvPr id="11" name="矩形 10"/>
          <p:cNvSpPr/>
          <p:nvPr>
            <p:custDataLst>
              <p:tags r:id="rId6"/>
            </p:custDataLst>
          </p:nvPr>
        </p:nvSpPr>
        <p:spPr>
          <a:xfrm>
            <a:off x="964581" y="2832999"/>
            <a:ext cx="2703989" cy="455322"/>
          </a:xfrm>
          <a:prstGeom prst="rect">
            <a:avLst/>
          </a:prstGeom>
          <a:noFill/>
        </p:spPr>
        <p:txBody>
          <a:bodyPr wrap="square" lIns="0" tIns="0" rIns="0" bIns="0" rtlCol="0" anchor="ctr" anchorCtr="0">
            <a:noAutofit/>
          </a:bodyPr>
          <a:lstStyle/>
          <a:p>
            <a:pPr>
              <a:spcBef>
                <a:spcPct val="0"/>
              </a:spcBef>
              <a:spcAft>
                <a:spcPct val="0"/>
              </a:spcAft>
            </a:pPr>
            <a:r>
              <a:rPr lang="zh-CN" altLang="en-US" sz="2200" b="1">
                <a:solidFill>
                  <a:schemeClr val="accent1"/>
                </a:solidFill>
                <a:latin typeface="+mn-ea"/>
                <a:cs typeface="+mn-ea"/>
              </a:rPr>
              <a:t>星明堆场管理系统</a:t>
            </a:r>
          </a:p>
        </p:txBody>
      </p:sp>
      <p:sp>
        <p:nvSpPr>
          <p:cNvPr id="12" name="矩形: 圆角 2"/>
          <p:cNvSpPr/>
          <p:nvPr>
            <p:custDataLst>
              <p:tags r:id="rId7"/>
            </p:custDataLst>
          </p:nvPr>
        </p:nvSpPr>
        <p:spPr>
          <a:xfrm>
            <a:off x="4481418" y="2414509"/>
            <a:ext cx="3230435" cy="3105333"/>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zh-CN" altLang="en-US" sz="1440">
              <a:solidFill>
                <a:schemeClr val="bg1"/>
              </a:solidFill>
              <a:latin typeface="+mj-ea"/>
              <a:ea typeface="+mj-ea"/>
            </a:endParaRPr>
          </a:p>
        </p:txBody>
      </p:sp>
      <p:sp>
        <p:nvSpPr>
          <p:cNvPr id="13" name="矩形 12"/>
          <p:cNvSpPr/>
          <p:nvPr>
            <p:custDataLst>
              <p:tags r:id="rId8"/>
            </p:custDataLst>
          </p:nvPr>
        </p:nvSpPr>
        <p:spPr>
          <a:xfrm>
            <a:off x="4746228" y="3652832"/>
            <a:ext cx="2702719" cy="1605374"/>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900" dirty="0">
                <a:solidFill>
                  <a:schemeClr val="tx1">
                    <a:lumMod val="85000"/>
                    <a:lumOff val="15000"/>
                  </a:schemeClr>
                </a:solidFill>
                <a:latin typeface="+mn-ea"/>
                <a:cs typeface="+mn-ea"/>
              </a:rPr>
              <a:t>浩快科技开发了格士消防设备定位系统。该系统利用高精度的定位技术，能够精准锁定各类消防设备的所在位置，无论是在大型商场、工业园区还是住宅小区等场所，都可实现对消防设备的实时追踪与定位，有效提升了消防设备管理的效率与精准度，为消防安全保障工作提供了强有力的技术支撑，极大地助力相关单位在应对火灾等突发状况时能迅速准确地调配和使用消防设备。</a:t>
            </a:r>
          </a:p>
        </p:txBody>
      </p:sp>
      <p:sp>
        <p:nvSpPr>
          <p:cNvPr id="14" name="圆角矩形 13"/>
          <p:cNvSpPr/>
          <p:nvPr>
            <p:custDataLst>
              <p:tags r:id="rId9"/>
            </p:custDataLst>
          </p:nvPr>
        </p:nvSpPr>
        <p:spPr>
          <a:xfrm>
            <a:off x="4746228" y="1977603"/>
            <a:ext cx="694096" cy="680125"/>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lstStyle/>
          <a:p>
            <a:pPr algn="ctr">
              <a:spcBef>
                <a:spcPct val="0"/>
              </a:spcBef>
              <a:spcAft>
                <a:spcPct val="0"/>
              </a:spcAft>
            </a:pPr>
            <a:r>
              <a:rPr lang="en-US" altLang="zh-CN" sz="2000" b="1">
                <a:latin typeface="+mn-ea"/>
                <a:cs typeface="+mn-ea"/>
                <a:sym typeface="+mn-ea"/>
              </a:rPr>
              <a:t>02</a:t>
            </a:r>
            <a:endParaRPr lang="en-US" altLang="zh-CN" sz="2000" b="1" dirty="0">
              <a:latin typeface="+mn-ea"/>
              <a:cs typeface="+mn-ea"/>
              <a:sym typeface="+mn-ea"/>
            </a:endParaRPr>
          </a:p>
        </p:txBody>
      </p:sp>
      <p:sp>
        <p:nvSpPr>
          <p:cNvPr id="15" name="矩形 14"/>
          <p:cNvSpPr/>
          <p:nvPr>
            <p:custDataLst>
              <p:tags r:id="rId10"/>
            </p:custDataLst>
          </p:nvPr>
        </p:nvSpPr>
        <p:spPr>
          <a:xfrm>
            <a:off x="4751944" y="2845064"/>
            <a:ext cx="2703989" cy="443256"/>
          </a:xfrm>
          <a:prstGeom prst="rect">
            <a:avLst/>
          </a:prstGeom>
          <a:noFill/>
        </p:spPr>
        <p:txBody>
          <a:bodyPr wrap="square" lIns="0" tIns="0" rIns="0" bIns="0" rtlCol="0" anchor="ctr" anchorCtr="0">
            <a:noAutofit/>
          </a:bodyPr>
          <a:lstStyle/>
          <a:p>
            <a:pPr>
              <a:spcBef>
                <a:spcPct val="0"/>
              </a:spcBef>
              <a:spcAft>
                <a:spcPct val="0"/>
              </a:spcAft>
            </a:pPr>
            <a:r>
              <a:rPr lang="zh-CN" altLang="en-US" sz="2200" b="1">
                <a:solidFill>
                  <a:schemeClr val="accent1"/>
                </a:solidFill>
                <a:latin typeface="+mn-ea"/>
                <a:cs typeface="+mn-ea"/>
              </a:rPr>
              <a:t>格士消防设备定位</a:t>
            </a:r>
          </a:p>
        </p:txBody>
      </p:sp>
      <p:sp>
        <p:nvSpPr>
          <p:cNvPr id="63" name="矩形: 圆角 2"/>
          <p:cNvSpPr/>
          <p:nvPr>
            <p:custDataLst>
              <p:tags r:id="rId11"/>
            </p:custDataLst>
          </p:nvPr>
        </p:nvSpPr>
        <p:spPr>
          <a:xfrm>
            <a:off x="8266240" y="2414509"/>
            <a:ext cx="3230435" cy="3105333"/>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zh-CN" altLang="en-US" sz="1440">
              <a:solidFill>
                <a:schemeClr val="bg1"/>
              </a:solidFill>
              <a:latin typeface="+mj-ea"/>
              <a:ea typeface="+mj-ea"/>
            </a:endParaRPr>
          </a:p>
        </p:txBody>
      </p:sp>
      <p:sp>
        <p:nvSpPr>
          <p:cNvPr id="16" name="矩形 15"/>
          <p:cNvSpPr/>
          <p:nvPr>
            <p:custDataLst>
              <p:tags r:id="rId12"/>
            </p:custDataLst>
          </p:nvPr>
        </p:nvSpPr>
        <p:spPr>
          <a:xfrm>
            <a:off x="8531051" y="3647752"/>
            <a:ext cx="2702719" cy="1605374"/>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900" dirty="0">
                <a:solidFill>
                  <a:schemeClr val="tx1">
                    <a:lumMod val="85000"/>
                    <a:lumOff val="15000"/>
                  </a:schemeClr>
                </a:solidFill>
                <a:latin typeface="+mn-ea"/>
                <a:cs typeface="+mn-ea"/>
              </a:rPr>
              <a:t>浩快科技开发了营运车辆安全教育台账。该台账是一套全面且智能化的管理工具，能够细致记录与营运车辆安全教育相关的各类信息，涵盖驾驶员的培训课程安排、培训内容、培训时长、考核成绩等方面，还可对每一次的安全教育活动进行详细存档，包括活动开展的时间、地点、参与人员等情况。方便了运输企业对驾驶员安全教育情况进行实时查询与精准把控，</a:t>
            </a:r>
          </a:p>
        </p:txBody>
      </p:sp>
      <p:sp>
        <p:nvSpPr>
          <p:cNvPr id="65" name="圆角矩形 64"/>
          <p:cNvSpPr/>
          <p:nvPr>
            <p:custDataLst>
              <p:tags r:id="rId13"/>
            </p:custDataLst>
          </p:nvPr>
        </p:nvSpPr>
        <p:spPr>
          <a:xfrm>
            <a:off x="8531051" y="1977603"/>
            <a:ext cx="694096" cy="680125"/>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lstStyle/>
          <a:p>
            <a:pPr algn="ctr">
              <a:spcBef>
                <a:spcPct val="0"/>
              </a:spcBef>
              <a:spcAft>
                <a:spcPct val="0"/>
              </a:spcAft>
            </a:pPr>
            <a:r>
              <a:rPr lang="en-US" altLang="zh-CN" sz="2000" b="1" dirty="0">
                <a:latin typeface="+mn-ea"/>
                <a:cs typeface="+mn-ea"/>
                <a:sym typeface="+mn-ea"/>
              </a:rPr>
              <a:t>03</a:t>
            </a:r>
          </a:p>
        </p:txBody>
      </p:sp>
      <p:cxnSp>
        <p:nvCxnSpPr>
          <p:cNvPr id="17" name="直接连接符 16"/>
          <p:cNvCxnSpPr/>
          <p:nvPr>
            <p:custDataLst>
              <p:tags r:id="rId14"/>
            </p:custDataLst>
          </p:nvPr>
        </p:nvCxnSpPr>
        <p:spPr>
          <a:xfrm flipV="1">
            <a:off x="882026" y="3452160"/>
            <a:ext cx="2844332" cy="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custDataLst>
              <p:tags r:id="rId15"/>
            </p:custDataLst>
          </p:nvPr>
        </p:nvCxnSpPr>
        <p:spPr>
          <a:xfrm>
            <a:off x="4666849" y="3452160"/>
            <a:ext cx="2844332" cy="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cxnSp>
        <p:nvCxnSpPr>
          <p:cNvPr id="75" name="直接连接符 74"/>
          <p:cNvCxnSpPr/>
          <p:nvPr>
            <p:custDataLst>
              <p:tags r:id="rId16"/>
            </p:custDataLst>
          </p:nvPr>
        </p:nvCxnSpPr>
        <p:spPr>
          <a:xfrm flipV="1">
            <a:off x="8451671" y="3452160"/>
            <a:ext cx="2844332" cy="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sp>
        <p:nvSpPr>
          <p:cNvPr id="19" name="矩形 18"/>
          <p:cNvSpPr/>
          <p:nvPr>
            <p:custDataLst>
              <p:tags r:id="rId17"/>
            </p:custDataLst>
          </p:nvPr>
        </p:nvSpPr>
        <p:spPr>
          <a:xfrm>
            <a:off x="8397527" y="2866396"/>
            <a:ext cx="2928620" cy="443230"/>
          </a:xfrm>
          <a:prstGeom prst="rect">
            <a:avLst/>
          </a:prstGeom>
          <a:noFill/>
        </p:spPr>
        <p:txBody>
          <a:bodyPr wrap="square" lIns="0" tIns="0" rIns="0" bIns="0" rtlCol="0" anchor="ctr" anchorCtr="0">
            <a:noAutofit/>
          </a:bodyPr>
          <a:lstStyle/>
          <a:p>
            <a:pPr>
              <a:spcBef>
                <a:spcPct val="0"/>
              </a:spcBef>
              <a:spcAft>
                <a:spcPct val="0"/>
              </a:spcAft>
            </a:pPr>
            <a:r>
              <a:rPr lang="zh-CN" altLang="en-US" sz="2200" b="1" dirty="0">
                <a:solidFill>
                  <a:schemeClr val="accent1"/>
                </a:solidFill>
                <a:latin typeface="+mn-ea"/>
                <a:cs typeface="+mn-ea"/>
              </a:rPr>
              <a:t> 营运车辆安全教育台账</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custDataLst>
              <p:tags r:id="rId2"/>
            </p:custDataLst>
          </p:nvPr>
        </p:nvSpPr>
        <p:spPr/>
        <p:txBody>
          <a:bodyPr/>
          <a:lstStyle/>
          <a:p>
            <a:r>
              <a:rPr lang="zh-CN" altLang="en-US"/>
              <a:t>成功案例分享</a:t>
            </a:r>
          </a:p>
        </p:txBody>
      </p:sp>
      <p:sp>
        <p:nvSpPr>
          <p:cNvPr id="3" name="矩形: 圆角 2"/>
          <p:cNvSpPr/>
          <p:nvPr>
            <p:custDataLst>
              <p:tags r:id="rId3"/>
            </p:custDataLst>
          </p:nvPr>
        </p:nvSpPr>
        <p:spPr>
          <a:xfrm>
            <a:off x="696595" y="2414509"/>
            <a:ext cx="3230435" cy="3105333"/>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zh-CN" altLang="en-US" sz="1440">
              <a:solidFill>
                <a:schemeClr val="bg1"/>
              </a:solidFill>
              <a:latin typeface="+mj-ea"/>
              <a:ea typeface="+mj-ea"/>
            </a:endParaRPr>
          </a:p>
        </p:txBody>
      </p:sp>
      <p:sp>
        <p:nvSpPr>
          <p:cNvPr id="4" name="矩形 3"/>
          <p:cNvSpPr/>
          <p:nvPr>
            <p:custDataLst>
              <p:tags r:id="rId4"/>
            </p:custDataLst>
          </p:nvPr>
        </p:nvSpPr>
        <p:spPr>
          <a:xfrm>
            <a:off x="961406" y="3647752"/>
            <a:ext cx="2702719" cy="1605374"/>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900" dirty="0">
                <a:solidFill>
                  <a:schemeClr val="tx1">
                    <a:lumMod val="85000"/>
                    <a:lumOff val="15000"/>
                  </a:schemeClr>
                </a:solidFill>
                <a:latin typeface="+mn-ea"/>
                <a:cs typeface="+mn-ea"/>
              </a:rPr>
              <a:t>浩快科技为上海果盘科技精心开发了一套先进的连接器管理系统。该系统具备强大的功能，主要致力于对各类电子器件的存量以及价格进行高效且精准的管理，能够实时追踪电子器件的库存数量变化情况，同时细致记录不同电子器件的价格波动信息，从而为上海果盘科技在电子器件的采购、销售以及库存规划等诸多方面提供极为有力的决策依据，有力地推动了上海果盘科技在相关业务领域的顺畅运作与高效发展。</a:t>
            </a:r>
          </a:p>
        </p:txBody>
      </p:sp>
      <p:sp>
        <p:nvSpPr>
          <p:cNvPr id="10" name="圆角矩形 9"/>
          <p:cNvSpPr/>
          <p:nvPr>
            <p:custDataLst>
              <p:tags r:id="rId5"/>
            </p:custDataLst>
          </p:nvPr>
        </p:nvSpPr>
        <p:spPr>
          <a:xfrm>
            <a:off x="961406" y="1977603"/>
            <a:ext cx="694096" cy="680125"/>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lstStyle/>
          <a:p>
            <a:pPr algn="ctr">
              <a:spcBef>
                <a:spcPct val="0"/>
              </a:spcBef>
              <a:spcAft>
                <a:spcPct val="0"/>
              </a:spcAft>
            </a:pPr>
            <a:r>
              <a:rPr lang="en-US" altLang="zh-CN" sz="2000" b="1" dirty="0">
                <a:latin typeface="+mn-ea"/>
                <a:cs typeface="+mn-ea"/>
                <a:sym typeface="+mn-ea"/>
              </a:rPr>
              <a:t>04</a:t>
            </a:r>
          </a:p>
        </p:txBody>
      </p:sp>
      <p:sp>
        <p:nvSpPr>
          <p:cNvPr id="11" name="矩形 10"/>
          <p:cNvSpPr/>
          <p:nvPr>
            <p:custDataLst>
              <p:tags r:id="rId6"/>
            </p:custDataLst>
          </p:nvPr>
        </p:nvSpPr>
        <p:spPr>
          <a:xfrm>
            <a:off x="964581" y="2832999"/>
            <a:ext cx="2703989" cy="455322"/>
          </a:xfrm>
          <a:prstGeom prst="rect">
            <a:avLst/>
          </a:prstGeom>
          <a:noFill/>
        </p:spPr>
        <p:txBody>
          <a:bodyPr wrap="square" lIns="0" tIns="0" rIns="0" bIns="0" rtlCol="0" anchor="ctr" anchorCtr="0">
            <a:noAutofit/>
          </a:bodyPr>
          <a:lstStyle/>
          <a:p>
            <a:pPr>
              <a:spcBef>
                <a:spcPct val="0"/>
              </a:spcBef>
              <a:spcAft>
                <a:spcPct val="0"/>
              </a:spcAft>
            </a:pPr>
            <a:r>
              <a:rPr lang="zh-CN" altLang="en-US" sz="2200" b="1">
                <a:solidFill>
                  <a:schemeClr val="accent1"/>
                </a:solidFill>
                <a:latin typeface="+mn-ea"/>
                <a:cs typeface="+mn-ea"/>
              </a:rPr>
              <a:t>连接器管理系统</a:t>
            </a:r>
          </a:p>
        </p:txBody>
      </p:sp>
      <p:sp>
        <p:nvSpPr>
          <p:cNvPr id="12" name="矩形: 圆角 2"/>
          <p:cNvSpPr/>
          <p:nvPr>
            <p:custDataLst>
              <p:tags r:id="rId7"/>
            </p:custDataLst>
          </p:nvPr>
        </p:nvSpPr>
        <p:spPr>
          <a:xfrm>
            <a:off x="4481418" y="2414509"/>
            <a:ext cx="3230435" cy="3105333"/>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zh-CN" altLang="en-US" sz="1440">
              <a:solidFill>
                <a:schemeClr val="bg1"/>
              </a:solidFill>
              <a:latin typeface="+mj-ea"/>
              <a:ea typeface="+mj-ea"/>
            </a:endParaRPr>
          </a:p>
        </p:txBody>
      </p:sp>
      <p:sp>
        <p:nvSpPr>
          <p:cNvPr id="13" name="矩形 12"/>
          <p:cNvSpPr/>
          <p:nvPr>
            <p:custDataLst>
              <p:tags r:id="rId8"/>
            </p:custDataLst>
          </p:nvPr>
        </p:nvSpPr>
        <p:spPr>
          <a:xfrm>
            <a:off x="4746228" y="3652832"/>
            <a:ext cx="2702719" cy="1605374"/>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900" dirty="0">
                <a:solidFill>
                  <a:schemeClr val="tx1">
                    <a:lumMod val="85000"/>
                    <a:lumOff val="15000"/>
                  </a:schemeClr>
                </a:solidFill>
                <a:latin typeface="+mn-ea"/>
                <a:cs typeface="+mn-ea"/>
              </a:rPr>
              <a:t>浩快科技为乐篷校园量身定制开发了一款极具实用性的校园跑腿小程序。这款小程序旨在满足乐篷校园内广大师生多样化的生活需求，无论是帮忙代取快递、代送文件资料，还是代买生活用品、餐食饮品等，都能通过该小程序轻松下单实现。它具备便捷的操作界面，师生们简单几步操作就能下单，为乐篷校园营造了一个更加便捷、高效的生活服务环境，极大地方便了校园内师生们的日常学习与生活。</a:t>
            </a:r>
          </a:p>
        </p:txBody>
      </p:sp>
      <p:sp>
        <p:nvSpPr>
          <p:cNvPr id="14" name="圆角矩形 13"/>
          <p:cNvSpPr/>
          <p:nvPr>
            <p:custDataLst>
              <p:tags r:id="rId9"/>
            </p:custDataLst>
          </p:nvPr>
        </p:nvSpPr>
        <p:spPr>
          <a:xfrm>
            <a:off x="4746228" y="1977603"/>
            <a:ext cx="694096" cy="680125"/>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lstStyle/>
          <a:p>
            <a:pPr algn="ctr">
              <a:spcBef>
                <a:spcPct val="0"/>
              </a:spcBef>
              <a:spcAft>
                <a:spcPct val="0"/>
              </a:spcAft>
            </a:pPr>
            <a:r>
              <a:rPr lang="en-US" altLang="zh-CN" sz="2000" b="1" dirty="0">
                <a:latin typeface="+mn-ea"/>
                <a:cs typeface="+mn-ea"/>
                <a:sym typeface="+mn-ea"/>
              </a:rPr>
              <a:t>05</a:t>
            </a:r>
          </a:p>
        </p:txBody>
      </p:sp>
      <p:sp>
        <p:nvSpPr>
          <p:cNvPr id="15" name="矩形 14"/>
          <p:cNvSpPr/>
          <p:nvPr>
            <p:custDataLst>
              <p:tags r:id="rId10"/>
            </p:custDataLst>
          </p:nvPr>
        </p:nvSpPr>
        <p:spPr>
          <a:xfrm>
            <a:off x="4751944" y="2845064"/>
            <a:ext cx="2703989" cy="443256"/>
          </a:xfrm>
          <a:prstGeom prst="rect">
            <a:avLst/>
          </a:prstGeom>
          <a:noFill/>
        </p:spPr>
        <p:txBody>
          <a:bodyPr wrap="square" lIns="0" tIns="0" rIns="0" bIns="0" rtlCol="0" anchor="ctr" anchorCtr="0">
            <a:noAutofit/>
          </a:bodyPr>
          <a:lstStyle/>
          <a:p>
            <a:pPr>
              <a:spcBef>
                <a:spcPct val="0"/>
              </a:spcBef>
              <a:spcAft>
                <a:spcPct val="0"/>
              </a:spcAft>
            </a:pPr>
            <a:r>
              <a:rPr lang="zh-CN" altLang="en-US" sz="2200" b="1">
                <a:solidFill>
                  <a:schemeClr val="accent1"/>
                </a:solidFill>
                <a:latin typeface="+mn-ea"/>
                <a:cs typeface="+mn-ea"/>
              </a:rPr>
              <a:t>乐篷校园跑腿</a:t>
            </a:r>
          </a:p>
        </p:txBody>
      </p:sp>
      <p:sp>
        <p:nvSpPr>
          <p:cNvPr id="63" name="矩形: 圆角 2"/>
          <p:cNvSpPr/>
          <p:nvPr>
            <p:custDataLst>
              <p:tags r:id="rId11"/>
            </p:custDataLst>
          </p:nvPr>
        </p:nvSpPr>
        <p:spPr>
          <a:xfrm>
            <a:off x="8266240" y="2414509"/>
            <a:ext cx="3230435" cy="3105333"/>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zh-CN" altLang="en-US" sz="1440">
              <a:solidFill>
                <a:schemeClr val="bg1"/>
              </a:solidFill>
              <a:latin typeface="+mj-ea"/>
              <a:ea typeface="+mj-ea"/>
            </a:endParaRPr>
          </a:p>
        </p:txBody>
      </p:sp>
      <p:sp>
        <p:nvSpPr>
          <p:cNvPr id="16" name="矩形 15"/>
          <p:cNvSpPr/>
          <p:nvPr>
            <p:custDataLst>
              <p:tags r:id="rId12"/>
            </p:custDataLst>
          </p:nvPr>
        </p:nvSpPr>
        <p:spPr>
          <a:xfrm>
            <a:off x="8531051" y="3647752"/>
            <a:ext cx="2702719" cy="1605374"/>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900" dirty="0">
                <a:solidFill>
                  <a:schemeClr val="tx1">
                    <a:lumMod val="85000"/>
                    <a:lumOff val="15000"/>
                  </a:schemeClr>
                </a:solidFill>
                <a:latin typeface="+mn-ea"/>
                <a:cs typeface="+mn-ea"/>
              </a:rPr>
              <a:t>浩快科技为上海瑟娲娜教育科技有限公司打造了一款别具特色的在线vintage商城。浩快科技在开发过程中，为其搭建了稳定且高效的网络架构，确保用户在浏览、选购商品时能拥有流畅的体验。同时，商城具备完善的商品展示、分类搜索、购物车、结算支付以及客户服务等功能模块这款在线vintage商城为上海瑟娲娜教育科技有限公司开拓线上业务，助力其在复古商业领域不断发展壮大。</a:t>
            </a:r>
          </a:p>
        </p:txBody>
      </p:sp>
      <p:sp>
        <p:nvSpPr>
          <p:cNvPr id="65" name="圆角矩形 64"/>
          <p:cNvSpPr/>
          <p:nvPr>
            <p:custDataLst>
              <p:tags r:id="rId13"/>
            </p:custDataLst>
          </p:nvPr>
        </p:nvSpPr>
        <p:spPr>
          <a:xfrm>
            <a:off x="8531051" y="1977603"/>
            <a:ext cx="694096" cy="680125"/>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lstStyle/>
          <a:p>
            <a:pPr algn="ctr">
              <a:spcBef>
                <a:spcPct val="0"/>
              </a:spcBef>
              <a:spcAft>
                <a:spcPct val="0"/>
              </a:spcAft>
            </a:pPr>
            <a:r>
              <a:rPr lang="en-US" altLang="zh-CN" sz="2000" b="1" dirty="0">
                <a:latin typeface="+mn-ea"/>
                <a:cs typeface="+mn-ea"/>
                <a:sym typeface="+mn-ea"/>
              </a:rPr>
              <a:t>06</a:t>
            </a:r>
          </a:p>
        </p:txBody>
      </p:sp>
      <p:cxnSp>
        <p:nvCxnSpPr>
          <p:cNvPr id="17" name="直接连接符 16"/>
          <p:cNvCxnSpPr/>
          <p:nvPr>
            <p:custDataLst>
              <p:tags r:id="rId14"/>
            </p:custDataLst>
          </p:nvPr>
        </p:nvCxnSpPr>
        <p:spPr>
          <a:xfrm flipV="1">
            <a:off x="882026" y="3452160"/>
            <a:ext cx="2844332" cy="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custDataLst>
              <p:tags r:id="rId15"/>
            </p:custDataLst>
          </p:nvPr>
        </p:nvCxnSpPr>
        <p:spPr>
          <a:xfrm>
            <a:off x="4666849" y="3452160"/>
            <a:ext cx="2844332" cy="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cxnSp>
        <p:nvCxnSpPr>
          <p:cNvPr id="75" name="直接连接符 74"/>
          <p:cNvCxnSpPr/>
          <p:nvPr>
            <p:custDataLst>
              <p:tags r:id="rId16"/>
            </p:custDataLst>
          </p:nvPr>
        </p:nvCxnSpPr>
        <p:spPr>
          <a:xfrm flipV="1">
            <a:off x="8451671" y="3452160"/>
            <a:ext cx="2844332" cy="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sp>
        <p:nvSpPr>
          <p:cNvPr id="19" name="矩形 18"/>
          <p:cNvSpPr/>
          <p:nvPr>
            <p:custDataLst>
              <p:tags r:id="rId17"/>
            </p:custDataLst>
          </p:nvPr>
        </p:nvSpPr>
        <p:spPr>
          <a:xfrm>
            <a:off x="8531225" y="2849880"/>
            <a:ext cx="2928620" cy="443230"/>
          </a:xfrm>
          <a:prstGeom prst="rect">
            <a:avLst/>
          </a:prstGeom>
          <a:noFill/>
        </p:spPr>
        <p:txBody>
          <a:bodyPr wrap="square" lIns="0" tIns="0" rIns="0" bIns="0" rtlCol="0" anchor="ctr" anchorCtr="0">
            <a:noAutofit/>
          </a:bodyPr>
          <a:lstStyle/>
          <a:p>
            <a:pPr>
              <a:spcBef>
                <a:spcPct val="0"/>
              </a:spcBef>
              <a:spcAft>
                <a:spcPct val="0"/>
              </a:spcAft>
            </a:pPr>
            <a:r>
              <a:rPr lang="en-US" altLang="zh-CN" sz="2200" b="1" dirty="0">
                <a:solidFill>
                  <a:schemeClr val="accent1"/>
                </a:solidFill>
                <a:latin typeface="+mn-ea"/>
                <a:cs typeface="+mn-ea"/>
              </a:rPr>
              <a:t>Savvy</a:t>
            </a:r>
            <a:r>
              <a:rPr lang="zh-CN" altLang="en-US" sz="2200" b="1" dirty="0">
                <a:solidFill>
                  <a:schemeClr val="accent1"/>
                </a:solidFill>
                <a:latin typeface="+mn-ea"/>
                <a:cs typeface="+mn-ea"/>
              </a:rPr>
              <a:t>二手在线商城</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2"/>
            <p:custDataLst>
              <p:tags r:id="rId2"/>
            </p:custDataLst>
          </p:nvPr>
        </p:nvSpPr>
        <p:spPr>
          <a:xfrm>
            <a:off x="1351915" y="4349115"/>
            <a:ext cx="1856740" cy="397510"/>
          </a:xfrm>
        </p:spPr>
        <p:txBody>
          <a:bodyPr>
            <a:normAutofit/>
          </a:bodyPr>
          <a:lstStyle/>
          <a:p>
            <a:r>
              <a:rPr lang="zh-CN" altLang="en-US"/>
              <a:t>官网：https://haokuai.cc/</a:t>
            </a:r>
          </a:p>
        </p:txBody>
      </p:sp>
      <p:sp>
        <p:nvSpPr>
          <p:cNvPr id="4" name="标题 3"/>
          <p:cNvSpPr>
            <a:spLocks noGrp="1"/>
          </p:cNvSpPr>
          <p:nvPr>
            <p:ph type="title" idx="1"/>
            <p:custDataLst>
              <p:tags r:id="rId3"/>
            </p:custDataLst>
          </p:nvPr>
        </p:nvSpPr>
        <p:spPr/>
        <p:txBody>
          <a:bodyPr/>
          <a:lstStyle/>
          <a:p>
            <a:r>
              <a:rPr lang="zh-CN" altLang="en-US"/>
              <a:t>谢谢</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标题 4"/>
          <p:cNvSpPr>
            <a:spLocks noGrp="1"/>
          </p:cNvSpPr>
          <p:nvPr>
            <p:ph type="title" idx="2"/>
            <p:custDataLst>
              <p:tags r:id="rId2"/>
            </p:custDataLst>
          </p:nvPr>
        </p:nvSpPr>
        <p:spPr/>
        <p:txBody>
          <a:bodyPr/>
          <a:lstStyle/>
          <a:p>
            <a:r>
              <a:rPr lang="zh-CN" altLang="en-US" dirty="0"/>
              <a:t>主要内容</a:t>
            </a:r>
          </a:p>
        </p:txBody>
      </p:sp>
      <p:sp>
        <p:nvSpPr>
          <p:cNvPr id="7" name="序号"/>
          <p:cNvSpPr txBox="1"/>
          <p:nvPr>
            <p:custDataLst>
              <p:tags r:id="rId3"/>
            </p:custDataLst>
          </p:nvPr>
        </p:nvSpPr>
        <p:spPr>
          <a:xfrm>
            <a:off x="1689735" y="2722880"/>
            <a:ext cx="2376805" cy="701040"/>
          </a:xfrm>
          <a:prstGeom prst="rect">
            <a:avLst/>
          </a:prstGeom>
          <a:noFill/>
        </p:spPr>
        <p:txBody>
          <a:bodyPr wrap="square" lIns="0" tIns="0" rIns="0" bIns="0" rtlCol="0" anchor="ctr">
            <a:normAutofit/>
          </a:bodyPr>
          <a:lstStyle/>
          <a:p>
            <a:pPr algn="l"/>
            <a:r>
              <a:rPr lang="en-US" sz="3200" dirty="0">
                <a:solidFill>
                  <a:schemeClr val="tx1">
                    <a:lumMod val="85000"/>
                    <a:lumOff val="15000"/>
                  </a:schemeClr>
                </a:solidFill>
                <a:latin typeface="+mj-ea"/>
                <a:ea typeface="+mj-ea"/>
                <a:cs typeface="MiSans Normal" panose="00000500000000000000" charset="-122"/>
                <a:sym typeface="+mn-ea"/>
              </a:rPr>
              <a:t>01</a:t>
            </a:r>
          </a:p>
        </p:txBody>
      </p:sp>
      <p:sp>
        <p:nvSpPr>
          <p:cNvPr id="8" name="标题"/>
          <p:cNvSpPr txBox="1"/>
          <p:nvPr>
            <p:custDataLst>
              <p:tags r:id="rId4"/>
            </p:custDataLst>
          </p:nvPr>
        </p:nvSpPr>
        <p:spPr>
          <a:xfrm>
            <a:off x="1689735" y="3490595"/>
            <a:ext cx="2376170" cy="1183005"/>
          </a:xfrm>
          <a:prstGeom prst="rect">
            <a:avLst/>
          </a:prstGeom>
          <a:noFill/>
        </p:spPr>
        <p:txBody>
          <a:bodyPr wrap="square" lIns="0" tIns="0" rIns="0" bIns="0" rtlCol="0" anchor="t" anchorCtr="0">
            <a:normAutofit/>
          </a:bodyPr>
          <a:lstStyle/>
          <a:p>
            <a:pPr lvl="0" algn="l">
              <a:buClrTx/>
              <a:buSzTx/>
              <a:buFontTx/>
            </a:pPr>
            <a:r>
              <a:rPr lang="zh-CN" altLang="en-US" sz="2000" spc="300" dirty="0">
                <a:solidFill>
                  <a:schemeClr val="tx1">
                    <a:lumMod val="85000"/>
                    <a:lumOff val="15000"/>
                  </a:schemeClr>
                </a:solidFill>
                <a:latin typeface="+mj-ea"/>
                <a:ea typeface="+mj-ea"/>
                <a:cs typeface="MiSans Normal" panose="00000500000000000000" charset="-122"/>
                <a:sym typeface="+mn-ea"/>
              </a:rPr>
              <a:t>公司概况</a:t>
            </a:r>
          </a:p>
        </p:txBody>
      </p:sp>
      <p:sp>
        <p:nvSpPr>
          <p:cNvPr id="15" name="序号"/>
          <p:cNvSpPr txBox="1"/>
          <p:nvPr>
            <p:custDataLst>
              <p:tags r:id="rId5"/>
            </p:custDataLst>
          </p:nvPr>
        </p:nvSpPr>
        <p:spPr>
          <a:xfrm>
            <a:off x="4918710" y="2724150"/>
            <a:ext cx="2376805" cy="701040"/>
          </a:xfrm>
          <a:prstGeom prst="rect">
            <a:avLst/>
          </a:prstGeom>
          <a:noFill/>
        </p:spPr>
        <p:txBody>
          <a:bodyPr wrap="square" lIns="0" tIns="0" rIns="0" bIns="0" rtlCol="0" anchor="ctr">
            <a:normAutofit/>
          </a:bodyPr>
          <a:lstStyle/>
          <a:p>
            <a:pPr algn="l"/>
            <a:r>
              <a:rPr lang="en-US" sz="3200" dirty="0">
                <a:solidFill>
                  <a:schemeClr val="tx1">
                    <a:lumMod val="85000"/>
                    <a:lumOff val="15000"/>
                  </a:schemeClr>
                </a:solidFill>
                <a:latin typeface="+mj-ea"/>
                <a:ea typeface="+mj-ea"/>
                <a:cs typeface="MiSans Normal" panose="00000500000000000000" charset="-122"/>
                <a:sym typeface="+mn-ea"/>
              </a:rPr>
              <a:t>02</a:t>
            </a:r>
          </a:p>
        </p:txBody>
      </p:sp>
      <p:sp>
        <p:nvSpPr>
          <p:cNvPr id="16" name="标题"/>
          <p:cNvSpPr txBox="1"/>
          <p:nvPr>
            <p:custDataLst>
              <p:tags r:id="rId6"/>
            </p:custDataLst>
          </p:nvPr>
        </p:nvSpPr>
        <p:spPr>
          <a:xfrm>
            <a:off x="4918710" y="3491865"/>
            <a:ext cx="2376170" cy="1183005"/>
          </a:xfrm>
          <a:prstGeom prst="rect">
            <a:avLst/>
          </a:prstGeom>
          <a:noFill/>
        </p:spPr>
        <p:txBody>
          <a:bodyPr wrap="square" lIns="0" tIns="0" rIns="0" bIns="0" rtlCol="0" anchor="t" anchorCtr="0">
            <a:normAutofit/>
          </a:bodyPr>
          <a:lstStyle/>
          <a:p>
            <a:pPr lvl="0" algn="l">
              <a:buClrTx/>
              <a:buSzTx/>
              <a:buFontTx/>
            </a:pPr>
            <a:r>
              <a:rPr lang="zh-CN" altLang="en-US" sz="2000" spc="300" dirty="0">
                <a:solidFill>
                  <a:schemeClr val="tx1">
                    <a:lumMod val="85000"/>
                    <a:lumOff val="15000"/>
                  </a:schemeClr>
                </a:solidFill>
                <a:latin typeface="+mj-ea"/>
                <a:ea typeface="+mj-ea"/>
                <a:cs typeface="MiSans Normal" panose="00000500000000000000" charset="-122"/>
                <a:sym typeface="+mn-ea"/>
              </a:rPr>
              <a:t>核心优势</a:t>
            </a:r>
          </a:p>
        </p:txBody>
      </p:sp>
      <p:sp>
        <p:nvSpPr>
          <p:cNvPr id="18" name="序号"/>
          <p:cNvSpPr txBox="1"/>
          <p:nvPr>
            <p:custDataLst>
              <p:tags r:id="rId7"/>
            </p:custDataLst>
          </p:nvPr>
        </p:nvSpPr>
        <p:spPr>
          <a:xfrm>
            <a:off x="8109585" y="2724150"/>
            <a:ext cx="2376805" cy="701040"/>
          </a:xfrm>
          <a:prstGeom prst="rect">
            <a:avLst/>
          </a:prstGeom>
          <a:noFill/>
        </p:spPr>
        <p:txBody>
          <a:bodyPr wrap="square" lIns="0" tIns="0" rIns="0" bIns="0" rtlCol="0" anchor="ctr">
            <a:normAutofit/>
          </a:bodyPr>
          <a:lstStyle/>
          <a:p>
            <a:pPr algn="l"/>
            <a:r>
              <a:rPr lang="en-US" sz="3200" dirty="0">
                <a:solidFill>
                  <a:schemeClr val="tx1">
                    <a:lumMod val="85000"/>
                    <a:lumOff val="15000"/>
                  </a:schemeClr>
                </a:solidFill>
                <a:latin typeface="+mj-ea"/>
                <a:ea typeface="+mj-ea"/>
                <a:cs typeface="MiSans Normal" panose="00000500000000000000" charset="-122"/>
                <a:sym typeface="+mn-ea"/>
              </a:rPr>
              <a:t>03</a:t>
            </a:r>
          </a:p>
        </p:txBody>
      </p:sp>
      <p:sp>
        <p:nvSpPr>
          <p:cNvPr id="19" name="标题"/>
          <p:cNvSpPr txBox="1"/>
          <p:nvPr>
            <p:custDataLst>
              <p:tags r:id="rId8"/>
            </p:custDataLst>
          </p:nvPr>
        </p:nvSpPr>
        <p:spPr>
          <a:xfrm>
            <a:off x="8109585" y="3491865"/>
            <a:ext cx="2376170" cy="1183005"/>
          </a:xfrm>
          <a:prstGeom prst="rect">
            <a:avLst/>
          </a:prstGeom>
          <a:noFill/>
        </p:spPr>
        <p:txBody>
          <a:bodyPr wrap="square" lIns="0" tIns="0" rIns="0" bIns="0" rtlCol="0" anchor="t" anchorCtr="0">
            <a:normAutofit/>
          </a:bodyPr>
          <a:lstStyle/>
          <a:p>
            <a:pPr lvl="0" algn="l">
              <a:buClrTx/>
              <a:buSzTx/>
              <a:buFontTx/>
            </a:pPr>
            <a:r>
              <a:rPr lang="zh-CN" altLang="en-US" sz="2000" spc="300" dirty="0">
                <a:solidFill>
                  <a:schemeClr val="tx1">
                    <a:lumMod val="85000"/>
                    <a:lumOff val="15000"/>
                  </a:schemeClr>
                </a:solidFill>
                <a:latin typeface="+mj-ea"/>
                <a:ea typeface="+mj-ea"/>
                <a:cs typeface="MiSans Normal" panose="00000500000000000000" charset="-122"/>
                <a:sym typeface="+mn-ea"/>
              </a:rPr>
              <a:t>业务范围与案例</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文本占位符 1"/>
          <p:cNvSpPr>
            <a:spLocks noGrp="1"/>
          </p:cNvSpPr>
          <p:nvPr>
            <p:ph type="body" idx="2"/>
            <p:custDataLst>
              <p:tags r:id="rId2"/>
            </p:custDataLst>
          </p:nvPr>
        </p:nvSpPr>
        <p:spPr/>
        <p:txBody>
          <a:bodyPr/>
          <a:lstStyle/>
          <a:p>
            <a:r>
              <a:rPr lang="zh-CN" altLang="en-US"/>
              <a:t>PART 01  </a:t>
            </a:r>
          </a:p>
        </p:txBody>
      </p:sp>
      <p:sp>
        <p:nvSpPr>
          <p:cNvPr id="3" name="标题 2"/>
          <p:cNvSpPr>
            <a:spLocks noGrp="1"/>
          </p:cNvSpPr>
          <p:nvPr>
            <p:ph type="title" idx="1"/>
            <p:custDataLst>
              <p:tags r:id="rId3"/>
            </p:custDataLst>
          </p:nvPr>
        </p:nvSpPr>
        <p:spPr/>
        <p:txBody>
          <a:bodyPr/>
          <a:lstStyle/>
          <a:p>
            <a:r>
              <a:rPr lang="zh-CN" altLang="en-US"/>
              <a:t>公司概况</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2"/>
            </p:custDataLst>
          </p:nvPr>
        </p:nvSpPr>
        <p:spPr/>
        <p:txBody>
          <a:bodyPr/>
          <a:lstStyle/>
          <a:p>
            <a:r>
              <a:rPr lang="zh-CN" altLang="en-US"/>
              <a:t>成立时间与地点</a:t>
            </a:r>
          </a:p>
        </p:txBody>
      </p:sp>
      <p:sp>
        <p:nvSpPr>
          <p:cNvPr id="2" name="圆角矩形 1"/>
          <p:cNvSpPr/>
          <p:nvPr>
            <p:custDataLst>
              <p:tags r:id="rId3"/>
            </p:custDataLst>
          </p:nvPr>
        </p:nvSpPr>
        <p:spPr>
          <a:xfrm>
            <a:off x="695643" y="1950085"/>
            <a:ext cx="5198563" cy="3831590"/>
          </a:xfrm>
          <a:prstGeom prst="roundRect">
            <a:avLst>
              <a:gd name="adj" fmla="val 6714"/>
            </a:avLst>
          </a:prstGeom>
          <a:solidFill>
            <a:srgbClr val="FFFFFF"/>
          </a:solidFill>
          <a:ln w="3175" cap="flat" cmpd="sng" algn="ctr">
            <a:solidFill>
              <a:schemeClr val="accent1">
                <a:lumMod val="100000"/>
                <a:alpha val="20000"/>
              </a:schemeClr>
            </a:solidFill>
            <a:prstDash val="solid"/>
            <a:round/>
            <a:headEnd type="none" w="med" len="med"/>
            <a:tailEnd type="none" w="med" len="med"/>
          </a:ln>
          <a:effectLst>
            <a:outerShdw blurRad="508000" dist="76200" dir="5399999" algn="bl" rotWithShape="0">
              <a:schemeClr val="accent1">
                <a:alpha val="20000"/>
              </a:schemeClr>
            </a:outerShdw>
          </a:effectLst>
        </p:spPr>
        <p:txBody>
          <a:bodyPr rtlCol="0" anchor="ctr"/>
          <a:lstStyle/>
          <a:p>
            <a:pPr algn="ctr"/>
            <a:endParaRPr lang="zh-CN" altLang="en-US"/>
          </a:p>
        </p:txBody>
      </p:sp>
      <p:sp>
        <p:nvSpPr>
          <p:cNvPr id="4" name="任意多边形 3"/>
          <p:cNvSpPr/>
          <p:nvPr>
            <p:custDataLst>
              <p:tags r:id="rId4"/>
            </p:custDataLst>
          </p:nvPr>
        </p:nvSpPr>
        <p:spPr>
          <a:xfrm>
            <a:off x="1245735" y="2913699"/>
            <a:ext cx="4648471" cy="734939"/>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711" h="1157">
                <a:moveTo>
                  <a:pt x="193" y="0"/>
                </a:moveTo>
                <a:lnTo>
                  <a:pt x="4866" y="0"/>
                </a:lnTo>
                <a:cubicBezTo>
                  <a:pt x="4873" y="0"/>
                  <a:pt x="4879" y="0"/>
                  <a:pt x="4886" y="1"/>
                </a:cubicBezTo>
                <a:lnTo>
                  <a:pt x="4886" y="1"/>
                </a:lnTo>
                <a:lnTo>
                  <a:pt x="6711" y="1"/>
                </a:lnTo>
                <a:lnTo>
                  <a:pt x="6711" y="1156"/>
                </a:lnTo>
                <a:lnTo>
                  <a:pt x="4886" y="1156"/>
                </a:lnTo>
                <a:lnTo>
                  <a:pt x="4886" y="1156"/>
                </a:lnTo>
                <a:cubicBezTo>
                  <a:pt x="4879" y="1157"/>
                  <a:pt x="4873" y="1157"/>
                  <a:pt x="4866" y="1157"/>
                </a:cubicBezTo>
                <a:lnTo>
                  <a:pt x="193" y="1157"/>
                </a:lnTo>
                <a:cubicBezTo>
                  <a:pt x="86" y="1157"/>
                  <a:pt x="0" y="1071"/>
                  <a:pt x="0" y="964"/>
                </a:cubicBezTo>
                <a:lnTo>
                  <a:pt x="0" y="193"/>
                </a:lnTo>
                <a:cubicBezTo>
                  <a:pt x="0" y="86"/>
                  <a:pt x="86" y="0"/>
                  <a:pt x="193" y="0"/>
                </a:cubicBezTo>
                <a:close/>
              </a:path>
            </a:pathLst>
          </a:custGeom>
          <a:gradFill>
            <a:gsLst>
              <a:gs pos="0">
                <a:schemeClr val="accent1">
                  <a:lumMod val="75000"/>
                </a:schemeClr>
              </a:gs>
              <a:gs pos="100000">
                <a:schemeClr val="accent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lIns="462598" tIns="83185" rIns="1012507" bIns="82550" rtlCol="0" anchor="ctr">
            <a:noAutofit/>
          </a:bodyPr>
          <a:lstStyle/>
          <a:p>
            <a:pPr algn="ctr"/>
            <a:r>
              <a:rPr lang="zh-CN" altLang="zh-CN" sz="2400" b="1" dirty="0">
                <a:solidFill>
                  <a:srgbClr val="FFFFFF"/>
                </a:solidFill>
                <a:latin typeface="+mn-ea"/>
                <a:cs typeface="+mn-ea"/>
                <a:sym typeface="+mn-ea"/>
              </a:rPr>
              <a:t>创立初期</a:t>
            </a:r>
          </a:p>
        </p:txBody>
      </p:sp>
      <p:sp>
        <p:nvSpPr>
          <p:cNvPr id="29" name="圆角矩形 28"/>
          <p:cNvSpPr/>
          <p:nvPr>
            <p:custDataLst>
              <p:tags r:id="rId5"/>
            </p:custDataLst>
          </p:nvPr>
        </p:nvSpPr>
        <p:spPr>
          <a:xfrm>
            <a:off x="6299471" y="1950085"/>
            <a:ext cx="5198563" cy="3831590"/>
          </a:xfrm>
          <a:prstGeom prst="roundRect">
            <a:avLst>
              <a:gd name="adj" fmla="val 6714"/>
            </a:avLst>
          </a:prstGeom>
          <a:gradFill>
            <a:gsLst>
              <a:gs pos="0">
                <a:schemeClr val="accent1">
                  <a:lumMod val="75000"/>
                </a:schemeClr>
              </a:gs>
              <a:gs pos="100000">
                <a:schemeClr val="accent1"/>
              </a:gs>
            </a:gsLst>
            <a:lin ang="21206433" scaled="0"/>
          </a:gradFill>
          <a:ln w="3175" cap="flat" cmpd="sng" algn="ctr">
            <a:solidFill>
              <a:schemeClr val="accent1">
                <a:lumMod val="75000"/>
                <a:alpha val="20000"/>
              </a:schemeClr>
            </a:solidFill>
            <a:prstDash val="solid"/>
            <a:miter lim="800000"/>
            <a:headEnd type="none" w="med" len="med"/>
            <a:tailEnd type="none" w="med" len="med"/>
          </a:ln>
          <a:effectLst>
            <a:outerShdw blurRad="508000" dist="101600" dir="5399998" algn="ctr" rotWithShape="0">
              <a:schemeClr val="accent1">
                <a:lumMod val="75000"/>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0" name="任意多边形 29"/>
          <p:cNvSpPr/>
          <p:nvPr>
            <p:custDataLst>
              <p:tags r:id="rId6"/>
            </p:custDataLst>
          </p:nvPr>
        </p:nvSpPr>
        <p:spPr>
          <a:xfrm>
            <a:off x="6849563" y="2913699"/>
            <a:ext cx="4647836" cy="734939"/>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711" h="1157">
                <a:moveTo>
                  <a:pt x="193" y="0"/>
                </a:moveTo>
                <a:lnTo>
                  <a:pt x="4866" y="0"/>
                </a:lnTo>
                <a:cubicBezTo>
                  <a:pt x="4873" y="0"/>
                  <a:pt x="4879" y="0"/>
                  <a:pt x="4886" y="1"/>
                </a:cubicBezTo>
                <a:lnTo>
                  <a:pt x="4886" y="1"/>
                </a:lnTo>
                <a:lnTo>
                  <a:pt x="6711" y="1"/>
                </a:lnTo>
                <a:lnTo>
                  <a:pt x="6711" y="1156"/>
                </a:lnTo>
                <a:lnTo>
                  <a:pt x="4886" y="1156"/>
                </a:lnTo>
                <a:lnTo>
                  <a:pt x="4886" y="1156"/>
                </a:lnTo>
                <a:cubicBezTo>
                  <a:pt x="4879" y="1157"/>
                  <a:pt x="4873" y="1157"/>
                  <a:pt x="4866" y="1157"/>
                </a:cubicBezTo>
                <a:lnTo>
                  <a:pt x="193" y="1157"/>
                </a:lnTo>
                <a:cubicBezTo>
                  <a:pt x="86" y="1157"/>
                  <a:pt x="0" y="1071"/>
                  <a:pt x="0" y="964"/>
                </a:cubicBezTo>
                <a:lnTo>
                  <a:pt x="0" y="193"/>
                </a:lnTo>
                <a:cubicBezTo>
                  <a:pt x="0" y="86"/>
                  <a:pt x="86" y="0"/>
                  <a:pt x="193" y="0"/>
                </a:cubicBezTo>
                <a:close/>
              </a:path>
            </a:pathLst>
          </a:custGeom>
          <a:solidFill>
            <a:schemeClr val="lt1"/>
          </a:solidFill>
        </p:spPr>
        <p:txBody>
          <a:bodyPr wrap="square" lIns="444183" tIns="83185" rIns="1030287" bIns="82550" rtlCol="0" anchor="ctr">
            <a:noAutofit/>
          </a:bodyPr>
          <a:lstStyle/>
          <a:p>
            <a:pPr algn="ctr"/>
            <a:r>
              <a:rPr lang="zh-CN" altLang="en-US" sz="2400" b="1" dirty="0">
                <a:solidFill>
                  <a:schemeClr val="accent1"/>
                </a:solidFill>
                <a:latin typeface="+mn-ea"/>
                <a:cs typeface="+mn-ea"/>
                <a:sym typeface="+mn-ea"/>
              </a:rPr>
              <a:t>技术沉淀</a:t>
            </a:r>
            <a:endParaRPr lang="zh-CN" altLang="zh-CN" sz="2400" b="1" dirty="0">
              <a:solidFill>
                <a:schemeClr val="accent1"/>
              </a:solidFill>
              <a:latin typeface="+mn-ea"/>
              <a:cs typeface="+mn-ea"/>
              <a:sym typeface="+mn-ea"/>
            </a:endParaRPr>
          </a:p>
        </p:txBody>
      </p:sp>
      <p:sp>
        <p:nvSpPr>
          <p:cNvPr id="5" name="矩形 4"/>
          <p:cNvSpPr/>
          <p:nvPr>
            <p:custDataLst>
              <p:tags r:id="rId7"/>
            </p:custDataLst>
          </p:nvPr>
        </p:nvSpPr>
        <p:spPr>
          <a:xfrm>
            <a:off x="2939207" y="2106982"/>
            <a:ext cx="711436" cy="653632"/>
          </a:xfrm>
          <a:prstGeom prst="rect">
            <a:avLst/>
          </a:prstGeom>
          <a:noFill/>
        </p:spPr>
        <p:txBody>
          <a:bodyPr wrap="none" lIns="0" tIns="0" rIns="0" bIns="0" rtlCol="0" anchor="ctr">
            <a:noAutofit/>
          </a:bodyPr>
          <a:lstStyle/>
          <a:p>
            <a:pPr algn="ctr">
              <a:spcBef>
                <a:spcPct val="0"/>
              </a:spcBef>
              <a:spcAft>
                <a:spcPct val="0"/>
              </a:spcAft>
            </a:pPr>
            <a:r>
              <a:rPr lang="en-US" altLang="zh-CN" sz="2800" b="1" dirty="0">
                <a:solidFill>
                  <a:schemeClr val="accent1">
                    <a:lumMod val="40000"/>
                    <a:lumOff val="60000"/>
                  </a:schemeClr>
                </a:solidFill>
                <a:latin typeface="+mn-ea"/>
                <a:cs typeface="+mn-ea"/>
                <a:sym typeface="+mn-ea"/>
              </a:rPr>
              <a:t>01</a:t>
            </a:r>
          </a:p>
        </p:txBody>
      </p:sp>
      <p:sp>
        <p:nvSpPr>
          <p:cNvPr id="9" name="矩形 8"/>
          <p:cNvSpPr/>
          <p:nvPr>
            <p:custDataLst>
              <p:tags r:id="rId8"/>
            </p:custDataLst>
          </p:nvPr>
        </p:nvSpPr>
        <p:spPr>
          <a:xfrm>
            <a:off x="1245735" y="3956050"/>
            <a:ext cx="4210519" cy="1415415"/>
          </a:xfrm>
          <a:prstGeom prst="rect">
            <a:avLst/>
          </a:prstGeom>
          <a:noFill/>
        </p:spPr>
        <p:txBody>
          <a:bodyPr wrap="square" lIns="0" tIns="0" rIns="0" bIns="0" rtlCol="0" anchor="t" anchorCtr="0">
            <a:noAutofit/>
          </a:bodyPr>
          <a:lstStyle/>
          <a:p>
            <a:pPr algn="ctr">
              <a:lnSpc>
                <a:spcPct val="150000"/>
              </a:lnSpc>
              <a:spcBef>
                <a:spcPct val="0"/>
              </a:spcBef>
              <a:spcAft>
                <a:spcPct val="0"/>
              </a:spcAft>
            </a:pPr>
            <a:r>
              <a:rPr lang="zh-CN" altLang="en-US" sz="1600" dirty="0">
                <a:latin typeface="+mn-ea"/>
                <a:cs typeface="+mn-ea"/>
                <a:sym typeface="+mn-ea"/>
              </a:rPr>
              <a:t>一直以来都致力于推动教育与科技的深度融合，与上海第二工业大学展开深度合作，将先进的技术成果与教学工作紧密结合。在各高校的帮助下完成了技术、项目积累。</a:t>
            </a:r>
          </a:p>
        </p:txBody>
      </p:sp>
      <p:sp>
        <p:nvSpPr>
          <p:cNvPr id="14" name="矩形 13"/>
          <p:cNvSpPr/>
          <p:nvPr>
            <p:custDataLst>
              <p:tags r:id="rId9"/>
            </p:custDataLst>
          </p:nvPr>
        </p:nvSpPr>
        <p:spPr>
          <a:xfrm>
            <a:off x="8543034" y="2106982"/>
            <a:ext cx="711436" cy="653632"/>
          </a:xfrm>
          <a:prstGeom prst="rect">
            <a:avLst/>
          </a:prstGeom>
          <a:noFill/>
        </p:spPr>
        <p:txBody>
          <a:bodyPr wrap="none" lIns="0" tIns="0" rIns="0" bIns="0" rtlCol="0" anchor="ctr">
            <a:noAutofit/>
          </a:bodyPr>
          <a:lstStyle/>
          <a:p>
            <a:pPr algn="ctr">
              <a:spcBef>
                <a:spcPct val="0"/>
              </a:spcBef>
              <a:spcAft>
                <a:spcPct val="0"/>
              </a:spcAft>
            </a:pPr>
            <a:r>
              <a:rPr lang="en-US" altLang="zh-CN" sz="2800" b="1">
                <a:solidFill>
                  <a:schemeClr val="accent1">
                    <a:lumMod val="40000"/>
                    <a:lumOff val="60000"/>
                  </a:schemeClr>
                </a:solidFill>
                <a:latin typeface="+mn-ea"/>
                <a:cs typeface="+mn-ea"/>
                <a:sym typeface="+mn-ea"/>
              </a:rPr>
              <a:t>02</a:t>
            </a:r>
          </a:p>
        </p:txBody>
      </p:sp>
      <p:sp>
        <p:nvSpPr>
          <p:cNvPr id="15" name="矩形 14"/>
          <p:cNvSpPr/>
          <p:nvPr>
            <p:custDataLst>
              <p:tags r:id="rId10"/>
            </p:custDataLst>
          </p:nvPr>
        </p:nvSpPr>
        <p:spPr>
          <a:xfrm>
            <a:off x="6849563" y="3956080"/>
            <a:ext cx="4344301" cy="1415249"/>
          </a:xfrm>
          <a:prstGeom prst="rect">
            <a:avLst/>
          </a:prstGeom>
          <a:noFill/>
        </p:spPr>
        <p:txBody>
          <a:bodyPr wrap="square" lIns="0" tIns="0" rIns="0" bIns="0" rtlCol="0" anchor="t" anchorCtr="0">
            <a:noAutofit/>
          </a:bodyPr>
          <a:lstStyle/>
          <a:p>
            <a:pPr algn="ctr">
              <a:lnSpc>
                <a:spcPct val="150000"/>
              </a:lnSpc>
              <a:spcBef>
                <a:spcPct val="0"/>
              </a:spcBef>
              <a:spcAft>
                <a:spcPct val="0"/>
              </a:spcAft>
            </a:pPr>
            <a:r>
              <a:rPr lang="zh-CN" altLang="en-US" sz="1600" dirty="0">
                <a:solidFill>
                  <a:srgbClr val="FFFFFF"/>
                </a:solidFill>
                <a:latin typeface="+mn-ea"/>
                <a:cs typeface="+mn-ea"/>
                <a:sym typeface="+mn-ea"/>
              </a:rPr>
              <a:t>在这场跨界的合作中，研究生导师们担当起了技术后盾的重任，凭借丰富的科研经验和扎实的专业知识，为浩快科技的技术研发提供了强有力的支持。</a:t>
            </a:r>
          </a:p>
        </p:txBody>
      </p:sp>
      <p:pic>
        <p:nvPicPr>
          <p:cNvPr id="6" name="图片 5">
            <a:extLst>
              <a:ext uri="{FF2B5EF4-FFF2-40B4-BE49-F238E27FC236}">
                <a16:creationId xmlns:a16="http://schemas.microsoft.com/office/drawing/2014/main" id="{8163757F-ED14-BDF9-E55B-822C82ED527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16029" y="-26055"/>
            <a:ext cx="4495238" cy="15746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文本占位符 1"/>
          <p:cNvSpPr>
            <a:spLocks noGrp="1"/>
          </p:cNvSpPr>
          <p:nvPr>
            <p:ph type="body" idx="2"/>
            <p:custDataLst>
              <p:tags r:id="rId2"/>
            </p:custDataLst>
          </p:nvPr>
        </p:nvSpPr>
        <p:spPr/>
        <p:txBody>
          <a:bodyPr/>
          <a:lstStyle/>
          <a:p>
            <a:r>
              <a:rPr lang="zh-CN" altLang="en-US"/>
              <a:t>PART 02  </a:t>
            </a:r>
          </a:p>
        </p:txBody>
      </p:sp>
      <p:sp>
        <p:nvSpPr>
          <p:cNvPr id="3" name="标题 2"/>
          <p:cNvSpPr>
            <a:spLocks noGrp="1"/>
          </p:cNvSpPr>
          <p:nvPr>
            <p:ph type="title" idx="1"/>
            <p:custDataLst>
              <p:tags r:id="rId3"/>
            </p:custDataLst>
          </p:nvPr>
        </p:nvSpPr>
        <p:spPr/>
        <p:txBody>
          <a:bodyPr/>
          <a:lstStyle/>
          <a:p>
            <a:r>
              <a:rPr lang="zh-CN" altLang="en-US"/>
              <a:t>核心优势</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2"/>
            </p:custDataLst>
          </p:nvPr>
        </p:nvSpPr>
        <p:spPr/>
        <p:txBody>
          <a:bodyPr/>
          <a:lstStyle/>
          <a:p>
            <a:pPr lvl="0"/>
            <a:r>
              <a:rPr lang="zh-CN" altLang="en-US"/>
              <a:t>技术创新能力</a:t>
            </a:r>
          </a:p>
        </p:txBody>
      </p:sp>
      <p:pic>
        <p:nvPicPr>
          <p:cNvPr id="8" name="图片 7" descr="/Users/chenwenxi/Desktop/截屏2024-10-25 20.16.01.png截屏2024-10-25 20.16.01"/>
          <p:cNvPicPr>
            <a:picLocks noChangeAspect="1"/>
          </p:cNvPicPr>
          <p:nvPr>
            <p:custDataLst>
              <p:tags r:id="rId3"/>
            </p:custDataLst>
          </p:nvPr>
        </p:nvPicPr>
        <p:blipFill>
          <a:blip r:embed="rId12"/>
          <a:srcRect l="632" r="632"/>
          <a:stretch>
            <a:fillRect/>
          </a:stretch>
        </p:blipFill>
        <p:spPr>
          <a:xfrm>
            <a:off x="8219004" y="1362905"/>
            <a:ext cx="3277671" cy="4644000"/>
          </a:xfrm>
          <a:prstGeom prst="round1Rect">
            <a:avLst>
              <a:gd name="adj" fmla="val 39814"/>
            </a:avLst>
          </a:prstGeom>
          <a:ln w="9525" cap="flat" cmpd="sng" algn="ctr">
            <a:solidFill>
              <a:schemeClr val="accent1">
                <a:lumMod val="100000"/>
                <a:alpha val="28000"/>
              </a:schemeClr>
            </a:solidFill>
            <a:prstDash val="solid"/>
            <a:round/>
            <a:headEnd type="none" w="med" len="med"/>
            <a:tailEnd type="none" w="med" len="med"/>
          </a:ln>
          <a:effectLst>
            <a:outerShdw blurRad="203200" dist="38100" dir="2700000" algn="tl" rotWithShape="0">
              <a:schemeClr val="accent1">
                <a:alpha val="60000"/>
              </a:schemeClr>
            </a:outerShdw>
          </a:effectLst>
        </p:spPr>
      </p:pic>
      <p:sp>
        <p:nvSpPr>
          <p:cNvPr id="9" name="圆角矩形 8"/>
          <p:cNvSpPr/>
          <p:nvPr>
            <p:custDataLst>
              <p:tags r:id="rId4"/>
            </p:custDataLst>
          </p:nvPr>
        </p:nvSpPr>
        <p:spPr>
          <a:xfrm>
            <a:off x="1001427" y="1726469"/>
            <a:ext cx="6727158" cy="1763272"/>
          </a:xfrm>
          <a:prstGeom prst="roundRect">
            <a:avLst>
              <a:gd name="adj" fmla="val 11525"/>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buClrTx/>
              <a:buSzTx/>
              <a:buFontTx/>
            </a:pPr>
            <a:endParaRPr lang="zh-CN" altLang="en-US" sz="1600">
              <a:sym typeface="+mn-ea"/>
            </a:endParaRPr>
          </a:p>
        </p:txBody>
      </p:sp>
      <p:sp>
        <p:nvSpPr>
          <p:cNvPr id="36" name="圆角矩形 35"/>
          <p:cNvSpPr/>
          <p:nvPr>
            <p:custDataLst>
              <p:tags r:id="rId5"/>
            </p:custDataLst>
          </p:nvPr>
        </p:nvSpPr>
        <p:spPr>
          <a:xfrm>
            <a:off x="636269" y="2247851"/>
            <a:ext cx="2088187" cy="720065"/>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zh-CN" altLang="en-US" sz="2000" b="1">
                <a:solidFill>
                  <a:schemeClr val="lt1">
                    <a:lumMod val="100000"/>
                  </a:schemeClr>
                </a:solidFill>
                <a:latin typeface="+mn-ea"/>
                <a:cs typeface="+mn-ea"/>
                <a:sym typeface="+mn-ea"/>
              </a:rPr>
              <a:t>研发团队实力</a:t>
            </a:r>
          </a:p>
        </p:txBody>
      </p:sp>
      <p:sp>
        <p:nvSpPr>
          <p:cNvPr id="10" name="矩形 9"/>
          <p:cNvSpPr/>
          <p:nvPr>
            <p:custDataLst>
              <p:tags r:id="rId6"/>
            </p:custDataLst>
          </p:nvPr>
        </p:nvSpPr>
        <p:spPr>
          <a:xfrm>
            <a:off x="2963118" y="1893489"/>
            <a:ext cx="4519699" cy="1428626"/>
          </a:xfrm>
          <a:prstGeom prst="rect">
            <a:avLst/>
          </a:prstGeom>
          <a:noFill/>
        </p:spPr>
        <p:txBody>
          <a:bodyPr wrap="square" lIns="0" tIns="0" rIns="0" bIns="0" rtlCol="0" anchor="ctr" anchorCtr="0">
            <a:noAutofit/>
          </a:bodyPr>
          <a:lstStyle/>
          <a:p>
            <a:pPr algn="just" fontAlgn="b">
              <a:lnSpc>
                <a:spcPct val="150000"/>
              </a:lnSpc>
              <a:spcBef>
                <a:spcPct val="0"/>
              </a:spcBef>
              <a:spcAft>
                <a:spcPct val="0"/>
              </a:spcAft>
            </a:pPr>
            <a:r>
              <a:rPr lang="zh-CN" altLang="en-US" sz="1200" dirty="0">
                <a:solidFill>
                  <a:schemeClr val="tx1">
                    <a:lumMod val="85000"/>
                    <a:lumOff val="15000"/>
                  </a:schemeClr>
                </a:solidFill>
                <a:latin typeface="+mn-ea"/>
                <a:cs typeface="+mn-ea"/>
              </a:rPr>
              <a:t>团队凭借专业素养和丰富的实践经验，在软件开发项目中展现出了超高的开发效率，能够在较短时间内高质量地完成各类复杂的开发任务。全方位满足用户的使用需求，为用户带来流畅、可靠的使用体验。</a:t>
            </a:r>
          </a:p>
        </p:txBody>
      </p:sp>
      <p:sp>
        <p:nvSpPr>
          <p:cNvPr id="12" name="圆角矩形 11"/>
          <p:cNvSpPr/>
          <p:nvPr>
            <p:custDataLst>
              <p:tags r:id="rId7"/>
            </p:custDataLst>
          </p:nvPr>
        </p:nvSpPr>
        <p:spPr>
          <a:xfrm>
            <a:off x="1001427" y="3871691"/>
            <a:ext cx="6727158" cy="1763272"/>
          </a:xfrm>
          <a:prstGeom prst="roundRect">
            <a:avLst>
              <a:gd name="adj" fmla="val 11525"/>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buClrTx/>
              <a:buSzTx/>
              <a:buFontTx/>
            </a:pPr>
            <a:endParaRPr lang="zh-CN" altLang="en-US" sz="1600">
              <a:sym typeface="+mn-ea"/>
            </a:endParaRPr>
          </a:p>
        </p:txBody>
      </p:sp>
      <p:sp>
        <p:nvSpPr>
          <p:cNvPr id="13" name="圆角矩形 35"/>
          <p:cNvSpPr/>
          <p:nvPr>
            <p:custDataLst>
              <p:tags r:id="rId8"/>
            </p:custDataLst>
          </p:nvPr>
        </p:nvSpPr>
        <p:spPr>
          <a:xfrm>
            <a:off x="636269" y="4393073"/>
            <a:ext cx="2088187" cy="720065"/>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zh-CN" altLang="en-US" sz="2000" b="1">
                <a:solidFill>
                  <a:schemeClr val="lt1">
                    <a:lumMod val="100000"/>
                  </a:schemeClr>
                </a:solidFill>
                <a:latin typeface="+mn-ea"/>
                <a:cs typeface="+mn-ea"/>
                <a:sym typeface="+mn-ea"/>
              </a:rPr>
              <a:t>行业解决方案</a:t>
            </a:r>
          </a:p>
        </p:txBody>
      </p:sp>
      <p:sp>
        <p:nvSpPr>
          <p:cNvPr id="14" name="矩形 13"/>
          <p:cNvSpPr/>
          <p:nvPr>
            <p:custDataLst>
              <p:tags r:id="rId9"/>
            </p:custDataLst>
          </p:nvPr>
        </p:nvSpPr>
        <p:spPr>
          <a:xfrm>
            <a:off x="2963118" y="4038711"/>
            <a:ext cx="4519699" cy="1428626"/>
          </a:xfrm>
          <a:prstGeom prst="rect">
            <a:avLst/>
          </a:prstGeom>
          <a:noFill/>
        </p:spPr>
        <p:txBody>
          <a:bodyPr wrap="square" lIns="0" tIns="0" rIns="0" bIns="0" rtlCol="0" anchor="ctr" anchorCtr="0">
            <a:noAutofit/>
          </a:bodyPr>
          <a:lstStyle/>
          <a:p>
            <a:pPr algn="just" fontAlgn="b">
              <a:lnSpc>
                <a:spcPct val="150000"/>
              </a:lnSpc>
              <a:spcBef>
                <a:spcPct val="0"/>
              </a:spcBef>
              <a:spcAft>
                <a:spcPct val="0"/>
              </a:spcAft>
            </a:pPr>
            <a:r>
              <a:rPr lang="zh-CN" altLang="en-US" sz="1200" dirty="0">
                <a:solidFill>
                  <a:schemeClr val="tx1">
                    <a:lumMod val="85000"/>
                    <a:lumOff val="15000"/>
                  </a:schemeClr>
                </a:solidFill>
                <a:latin typeface="+mn-ea"/>
                <a:cs typeface="+mn-ea"/>
              </a:rPr>
              <a:t>浩快科技专注于为各个不同领域的行业量身定制专属的技术解决方案。通过深入剖析客户业务的具体需求、痛点以及发展目标，浩快科技能够精准打造出契合度极高的方案，从而切实有效地推动客户业务朝着</a:t>
            </a:r>
            <a:r>
              <a:rPr lang="en-US" altLang="zh-CN" sz="1200" dirty="0">
                <a:solidFill>
                  <a:schemeClr val="tx1">
                    <a:lumMod val="85000"/>
                    <a:lumOff val="15000"/>
                  </a:schemeClr>
                </a:solidFill>
                <a:latin typeface="+mn-ea"/>
                <a:cs typeface="+mn-ea"/>
              </a:rPr>
              <a:t>AI</a:t>
            </a:r>
            <a:r>
              <a:rPr lang="zh-CN" altLang="en-US" sz="1200" dirty="0">
                <a:solidFill>
                  <a:schemeClr val="tx1">
                    <a:lumMod val="85000"/>
                    <a:lumOff val="15000"/>
                  </a:schemeClr>
                </a:solidFill>
                <a:latin typeface="+mn-ea"/>
                <a:cs typeface="+mn-ea"/>
              </a:rPr>
              <a:t>智能化方向大步迈进，显著提升了客户业务在智能化层面的整体水平。</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p:txBody>
          <a:bodyPr/>
          <a:lstStyle/>
          <a:p>
            <a:r>
              <a:rPr lang="zh-CN" altLang="en-US"/>
              <a:t>服务与支持体系</a:t>
            </a:r>
          </a:p>
        </p:txBody>
      </p:sp>
      <p:sp>
        <p:nvSpPr>
          <p:cNvPr id="34" name="任意多边形: 形状 33"/>
          <p:cNvSpPr/>
          <p:nvPr>
            <p:custDataLst>
              <p:tags r:id="rId3"/>
            </p:custDataLst>
          </p:nvPr>
        </p:nvSpPr>
        <p:spPr>
          <a:xfrm>
            <a:off x="8075006" y="1888490"/>
            <a:ext cx="3420072" cy="2425161"/>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chemeClr val="accent1">
                  <a:lumMod val="75000"/>
                </a:schemeClr>
              </a:gs>
              <a:gs pos="100000">
                <a:schemeClr val="accent1"/>
              </a:gs>
            </a:gsLst>
            <a:lin ang="20750833"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53695" tIns="250532" rIns="349250" bIns="821980" rtlCol="0" anchor="ctr">
            <a:noAutofit/>
          </a:bodyPr>
          <a:lstStyle/>
          <a:p>
            <a:pPr algn="just">
              <a:lnSpc>
                <a:spcPct val="150000"/>
              </a:lnSpc>
            </a:pPr>
            <a:r>
              <a:rPr lang="zh-CN" altLang="en-US" sz="900">
                <a:solidFill>
                  <a:srgbClr val="FFFFFF"/>
                </a:solidFill>
                <a:latin typeface="微软雅黑" charset="-122"/>
                <a:ea typeface="微软雅黑" charset="-122"/>
              </a:rPr>
              <a:t>为确保客户能充分利用技术，公司提供全面的培训计划，包括产品使用、维护和升级等。通过深入浅出的讲解以及现场实操演示等方式，帮助客户快速熟悉产品的各项功能及操作流程，使其能够熟练运用产品开展业务。公司旨在全方位提升客户对产品技术的掌握程度，从而让客户能够更加高效地利用公司提供的技术及产品，实现自身业务的更好发展。</a:t>
            </a:r>
          </a:p>
          <a:p>
            <a:pPr algn="just">
              <a:lnSpc>
                <a:spcPct val="150000"/>
              </a:lnSpc>
            </a:pPr>
            <a:endParaRPr lang="zh-CN" altLang="en-US" sz="900">
              <a:solidFill>
                <a:srgbClr val="FFFFFF"/>
              </a:solidFill>
              <a:latin typeface="微软雅黑" charset="-122"/>
              <a:ea typeface="微软雅黑" charset="-122"/>
            </a:endParaRPr>
          </a:p>
        </p:txBody>
      </p:sp>
      <p:sp>
        <p:nvSpPr>
          <p:cNvPr id="32" name="任意多边形: 形状 31"/>
          <p:cNvSpPr/>
          <p:nvPr>
            <p:custDataLst>
              <p:tags r:id="rId4"/>
            </p:custDataLst>
          </p:nvPr>
        </p:nvSpPr>
        <p:spPr>
          <a:xfrm>
            <a:off x="4386282" y="1888490"/>
            <a:ext cx="3420072" cy="2425161"/>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chemeClr val="accent1">
                  <a:lumMod val="75000"/>
                </a:schemeClr>
              </a:gs>
              <a:gs pos="100000">
                <a:schemeClr val="accent1"/>
              </a:gs>
            </a:gsLst>
            <a:lin ang="20750833"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51790" tIns="241642" rIns="351156" bIns="830870" rtlCol="0" anchor="ctr">
            <a:noAutofit/>
          </a:bodyPr>
          <a:lstStyle/>
          <a:p>
            <a:pPr algn="just">
              <a:lnSpc>
                <a:spcPct val="150000"/>
              </a:lnSpc>
            </a:pPr>
            <a:r>
              <a:rPr lang="zh-CN" altLang="en-US" sz="900">
                <a:solidFill>
                  <a:srgbClr val="FFFFFF"/>
                </a:solidFill>
                <a:latin typeface="微软雅黑" charset="0"/>
                <a:ea typeface="微软雅黑" charset="0"/>
                <a:cs typeface="微软雅黑" charset="0"/>
                <a:sym typeface="+mn-ea"/>
              </a:rPr>
              <a:t>公司设有24小时技术支持热线，确保客户在任何时间遇到问题都能得到及时解决。只要在使用公司产品或服务的过程中遭遇任何问题，只需拨打此热线，便能立即与专业的技术支持团队取得联系。技术支持团队时刻待命，凭借其精湛的专业知识和丰富的实践经验，全力以赴为客户提供精准有效的解决方案，确保客户所面临的问题能够得到及时、妥善的解决，让客户全无后顾之忧，尽情享受公司所带来的优质产品与服务。</a:t>
            </a:r>
          </a:p>
        </p:txBody>
      </p:sp>
      <p:sp>
        <p:nvSpPr>
          <p:cNvPr id="31" name="任意多边形: 形状 30"/>
          <p:cNvSpPr/>
          <p:nvPr>
            <p:custDataLst>
              <p:tags r:id="rId5"/>
            </p:custDataLst>
          </p:nvPr>
        </p:nvSpPr>
        <p:spPr>
          <a:xfrm>
            <a:off x="695653" y="1888490"/>
            <a:ext cx="3420072" cy="2425161"/>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chemeClr val="accent1">
                  <a:lumMod val="75000"/>
                </a:schemeClr>
              </a:gs>
              <a:gs pos="100000">
                <a:schemeClr val="accent1"/>
              </a:gs>
            </a:gsLst>
            <a:lin ang="20750833"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51750" tIns="232752" rIns="351195" bIns="839760" rtlCol="0" anchor="ctr">
            <a:noAutofit/>
          </a:bodyPr>
          <a:lstStyle/>
          <a:p>
            <a:pPr algn="just">
              <a:lnSpc>
                <a:spcPct val="150000"/>
              </a:lnSpc>
            </a:pPr>
            <a:r>
              <a:rPr lang="zh-CN" altLang="en-US" sz="900" dirty="0">
                <a:solidFill>
                  <a:srgbClr val="FFFFFF"/>
                </a:solidFill>
                <a:latin typeface="微软雅黑" charset="0"/>
                <a:ea typeface="微软雅黑" charset="0"/>
                <a:cs typeface="+mn-ea"/>
                <a:sym typeface="+mn-ea"/>
              </a:rPr>
              <a:t>上海浩快科技以其专业且极具针对性的服务理念，专注于为广大客户提供定制化服务。凭借自身卓越的技术团队与丰富的行业经验，精心为客户量身设计专属的解决方案。从需求调研、方案规划到具体实施，每一个环节都严格把控，旨在确保所提供的服务能够精准无误地契合客户需求，并且在实际应用中充分展现出其卓越的有效性，真正为客户带来切实可行且高效优质的服务体验。</a:t>
            </a:r>
          </a:p>
        </p:txBody>
      </p:sp>
      <p:sp>
        <p:nvSpPr>
          <p:cNvPr id="2" name="“_#color-824&amp;2665"/>
          <p:cNvSpPr/>
          <p:nvPr>
            <p:custDataLst>
              <p:tags r:id="rId6"/>
            </p:custDataLst>
          </p:nvPr>
        </p:nvSpPr>
        <p:spPr>
          <a:xfrm>
            <a:off x="3466641" y="3524536"/>
            <a:ext cx="358838" cy="307394"/>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chemeClr val="lt2">
              <a:alpha val="50000"/>
            </a:schemeClr>
          </a:solidFill>
        </p:spPr>
        <p:txBody>
          <a:bodyPr/>
          <a:lstStyle/>
          <a:p>
            <a:endParaRPr lang="zh-CN" altLang="en-US"/>
          </a:p>
        </p:txBody>
      </p:sp>
      <p:pic>
        <p:nvPicPr>
          <p:cNvPr id="4" name="图片 3" descr="/data/temp/a841e47d-92c7-11ef-91e5-6a7aa84315c2.jpg@base@tag=imgScale&amp;m=1&amp;w=271&amp;h=271&amp;q=95a841e47d-92c7-11ef-91e5-6a7aa84315c2"/>
          <p:cNvPicPr>
            <a:picLocks noChangeAspect="1"/>
          </p:cNvPicPr>
          <p:nvPr>
            <p:custDataLst>
              <p:tags r:id="rId7"/>
            </p:custDataLst>
          </p:nvPr>
        </p:nvPicPr>
        <p:blipFill>
          <a:blip r:embed="rId17"/>
          <a:srcRect l="16789" r="16789"/>
          <a:stretch>
            <a:fillRect/>
          </a:stretch>
        </p:blipFill>
        <p:spPr>
          <a:xfrm>
            <a:off x="897618" y="4548334"/>
            <a:ext cx="978071" cy="978071"/>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sp>
        <p:nvSpPr>
          <p:cNvPr id="7" name="矩形 6"/>
          <p:cNvSpPr/>
          <p:nvPr>
            <p:custDataLst>
              <p:tags r:id="rId8"/>
            </p:custDataLst>
          </p:nvPr>
        </p:nvSpPr>
        <p:spPr>
          <a:xfrm>
            <a:off x="2067492" y="4663925"/>
            <a:ext cx="2048233" cy="746890"/>
          </a:xfrm>
          <a:prstGeom prst="rect">
            <a:avLst/>
          </a:prstGeom>
          <a:noFill/>
        </p:spPr>
        <p:txBody>
          <a:bodyPr wrap="square" lIns="0" tIns="0" rIns="0" bIns="0" rtlCol="0" anchor="ctr" anchorCtr="0">
            <a:noAutofit/>
          </a:bodyPr>
          <a:lstStyle/>
          <a:p>
            <a:pPr>
              <a:spcBef>
                <a:spcPct val="0"/>
              </a:spcBef>
              <a:spcAft>
                <a:spcPct val="0"/>
              </a:spcAft>
            </a:pPr>
            <a:r>
              <a:rPr lang="zh-CN" altLang="en-US" sz="2000" b="1" dirty="0">
                <a:solidFill>
                  <a:schemeClr val="accent1"/>
                </a:solidFill>
                <a:latin typeface="+mn-ea"/>
                <a:cs typeface="+mn-ea"/>
                <a:sym typeface="+mn-ea"/>
              </a:rPr>
              <a:t>定制化解决方案</a:t>
            </a:r>
          </a:p>
        </p:txBody>
      </p:sp>
      <p:sp>
        <p:nvSpPr>
          <p:cNvPr id="8" name="“_#color-824&amp;2668"/>
          <p:cNvSpPr/>
          <p:nvPr>
            <p:custDataLst>
              <p:tags r:id="rId9"/>
            </p:custDataLst>
          </p:nvPr>
        </p:nvSpPr>
        <p:spPr>
          <a:xfrm>
            <a:off x="7157271" y="3533427"/>
            <a:ext cx="358838" cy="307394"/>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chemeClr val="lt2">
              <a:alpha val="50000"/>
            </a:schemeClr>
          </a:solidFill>
        </p:spPr>
        <p:txBody>
          <a:bodyPr/>
          <a:lstStyle/>
          <a:p>
            <a:endParaRPr lang="zh-CN" altLang="en-US"/>
          </a:p>
        </p:txBody>
      </p:sp>
      <p:sp>
        <p:nvSpPr>
          <p:cNvPr id="9" name="矩形 8"/>
          <p:cNvSpPr/>
          <p:nvPr>
            <p:custDataLst>
              <p:tags r:id="rId10"/>
            </p:custDataLst>
          </p:nvPr>
        </p:nvSpPr>
        <p:spPr>
          <a:xfrm>
            <a:off x="5737798" y="4663925"/>
            <a:ext cx="2068556" cy="746890"/>
          </a:xfrm>
          <a:prstGeom prst="rect">
            <a:avLst/>
          </a:prstGeom>
          <a:noFill/>
        </p:spPr>
        <p:txBody>
          <a:bodyPr wrap="square" lIns="0" tIns="0" rIns="0" bIns="0" rtlCol="0" anchor="ctr" anchorCtr="0">
            <a:noAutofit/>
          </a:bodyPr>
          <a:lstStyle/>
          <a:p>
            <a:pPr>
              <a:spcBef>
                <a:spcPct val="0"/>
              </a:spcBef>
              <a:spcAft>
                <a:spcPct val="0"/>
              </a:spcAft>
            </a:pPr>
            <a:r>
              <a:rPr lang="zh-CN" altLang="en-US" sz="2000" b="1">
                <a:solidFill>
                  <a:schemeClr val="accent1"/>
                </a:solidFill>
                <a:latin typeface="+mn-ea"/>
                <a:cs typeface="+mn-ea"/>
                <a:sym typeface="+mn-ea"/>
              </a:rPr>
              <a:t>全天候技术支持</a:t>
            </a:r>
          </a:p>
        </p:txBody>
      </p:sp>
      <p:pic>
        <p:nvPicPr>
          <p:cNvPr id="10" name="图片 9" descr="/data/temp/a841e5b9-92c7-11ef-91e5-6a7aa84315c2.jpg@base@tag=imgScale&amp;m=1&amp;w=271&amp;h=271&amp;q=95a841e5b9-92c7-11ef-91e5-6a7aa84315c2"/>
          <p:cNvPicPr>
            <a:picLocks noChangeAspect="1"/>
          </p:cNvPicPr>
          <p:nvPr>
            <p:custDataLst>
              <p:tags r:id="rId11"/>
            </p:custDataLst>
          </p:nvPr>
        </p:nvPicPr>
        <p:blipFill>
          <a:blip r:embed="rId18"/>
          <a:srcRect l="19754" r="19754"/>
          <a:stretch>
            <a:fillRect/>
          </a:stretch>
        </p:blipFill>
        <p:spPr>
          <a:xfrm>
            <a:off x="4591423" y="4548969"/>
            <a:ext cx="977436" cy="977436"/>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sp>
        <p:nvSpPr>
          <p:cNvPr id="11" name="“_#color-824&amp;2668"/>
          <p:cNvSpPr/>
          <p:nvPr>
            <p:custDataLst>
              <p:tags r:id="rId12"/>
            </p:custDataLst>
          </p:nvPr>
        </p:nvSpPr>
        <p:spPr>
          <a:xfrm>
            <a:off x="10847900" y="3542319"/>
            <a:ext cx="358838" cy="308029"/>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chemeClr val="lt2">
              <a:alpha val="50000"/>
            </a:schemeClr>
          </a:solidFill>
        </p:spPr>
        <p:txBody>
          <a:bodyPr/>
          <a:lstStyle/>
          <a:p>
            <a:endParaRPr lang="zh-CN" altLang="en-US"/>
          </a:p>
        </p:txBody>
      </p:sp>
      <p:sp>
        <p:nvSpPr>
          <p:cNvPr id="12" name="矩形 11"/>
          <p:cNvSpPr/>
          <p:nvPr>
            <p:custDataLst>
              <p:tags r:id="rId13"/>
            </p:custDataLst>
          </p:nvPr>
        </p:nvSpPr>
        <p:spPr>
          <a:xfrm>
            <a:off x="9428427" y="4663925"/>
            <a:ext cx="2068556" cy="746890"/>
          </a:xfrm>
          <a:prstGeom prst="rect">
            <a:avLst/>
          </a:prstGeom>
          <a:noFill/>
        </p:spPr>
        <p:txBody>
          <a:bodyPr wrap="square" lIns="0" tIns="0" rIns="0" bIns="0" rtlCol="0" anchor="ctr" anchorCtr="0">
            <a:noAutofit/>
          </a:bodyPr>
          <a:lstStyle/>
          <a:p>
            <a:pPr>
              <a:spcBef>
                <a:spcPct val="0"/>
              </a:spcBef>
              <a:spcAft>
                <a:spcPct val="0"/>
              </a:spcAft>
            </a:pPr>
            <a:r>
              <a:rPr lang="zh-CN" altLang="en-US" sz="2000" b="1">
                <a:solidFill>
                  <a:schemeClr val="accent1"/>
                </a:solidFill>
                <a:latin typeface="+mn-ea"/>
                <a:cs typeface="+mn-ea"/>
                <a:sym typeface="+mn-ea"/>
              </a:rPr>
              <a:t>客户培训计划</a:t>
            </a:r>
          </a:p>
        </p:txBody>
      </p:sp>
      <p:pic>
        <p:nvPicPr>
          <p:cNvPr id="13" name="图片 12" descr="/data/temp/a841e521-92c7-11ef-91e5-6a7aa84315c2.jpg@base@tag=imgScale&amp;m=1&amp;w=271&amp;h=271&amp;q=95a841e521-92c7-11ef-91e5-6a7aa84315c2"/>
          <p:cNvPicPr>
            <a:picLocks noChangeAspect="1"/>
          </p:cNvPicPr>
          <p:nvPr>
            <p:custDataLst>
              <p:tags r:id="rId14"/>
            </p:custDataLst>
          </p:nvPr>
        </p:nvPicPr>
        <p:blipFill>
          <a:blip r:embed="rId19"/>
          <a:srcRect l="24079" r="10811" b="2214"/>
          <a:stretch>
            <a:fillRect/>
          </a:stretch>
        </p:blipFill>
        <p:spPr>
          <a:xfrm>
            <a:off x="8284593" y="4548969"/>
            <a:ext cx="977436" cy="977436"/>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695325" y="360000"/>
            <a:ext cx="6465329" cy="720000"/>
          </a:xfrm>
        </p:spPr>
        <p:txBody>
          <a:bodyPr lIns="0" tIns="0" rIns="0" bIns="0" anchor="b" anchorCtr="0"/>
          <a:lstStyle/>
          <a:p>
            <a:pPr algn="l"/>
            <a:r>
              <a:rPr lang="zh-CN" altLang="en-US" dirty="0"/>
              <a:t>市场竞争优势</a:t>
            </a:r>
          </a:p>
        </p:txBody>
      </p:sp>
      <p:pic>
        <p:nvPicPr>
          <p:cNvPr id="9" name="http://photo-static-api.fotomore.com/creative/vcg/veer/400/new/VCG41N531480994.jpg?uid=386&amp;timestamp=1685070879&amp;sign=638fe59e20d56783b78d4e80af2eb419" descr="/Users/chenwenxi/Desktop/截屏2024-10-25 20.23.09.png截屏2024-10-25 20.23.09"/>
          <p:cNvPicPr>
            <a:picLocks noChangeAspect="1"/>
          </p:cNvPicPr>
          <p:nvPr>
            <p:custDataLst>
              <p:tags r:id="rId3"/>
            </p:custDataLst>
          </p:nvPr>
        </p:nvPicPr>
        <p:blipFill>
          <a:blip r:embed="rId15"/>
          <a:srcRect l="7671" r="7671"/>
          <a:stretch>
            <a:fillRect/>
          </a:stretch>
        </p:blipFill>
        <p:spPr>
          <a:xfrm>
            <a:off x="8498482" y="0"/>
            <a:ext cx="4714875" cy="6858000"/>
          </a:xfrm>
          <a:custGeom>
            <a:avLst/>
            <a:gdLst/>
            <a:ahLst/>
            <a:cxnLst>
              <a:cxn ang="3">
                <a:pos x="hc" y="t"/>
              </a:cxn>
              <a:cxn ang="cd2">
                <a:pos x="l" y="vc"/>
              </a:cxn>
              <a:cxn ang="cd4">
                <a:pos x="hc" y="b"/>
              </a:cxn>
              <a:cxn ang="0">
                <a:pos x="r" y="vc"/>
              </a:cxn>
            </a:cxnLst>
            <a:rect l="l" t="t" r="r" b="b"/>
            <a:pathLst>
              <a:path w="7425" h="10800">
                <a:moveTo>
                  <a:pt x="2" y="5375"/>
                </a:moveTo>
                <a:cubicBezTo>
                  <a:pt x="-52" y="3149"/>
                  <a:pt x="1257" y="1045"/>
                  <a:pt x="2815" y="0"/>
                </a:cubicBezTo>
                <a:lnTo>
                  <a:pt x="7425" y="0"/>
                </a:lnTo>
                <a:lnTo>
                  <a:pt x="7425" y="10800"/>
                </a:lnTo>
                <a:lnTo>
                  <a:pt x="2888" y="10800"/>
                </a:lnTo>
                <a:cubicBezTo>
                  <a:pt x="1119" y="9677"/>
                  <a:pt x="-33" y="7429"/>
                  <a:pt x="2" y="5375"/>
                </a:cubicBez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2" name="矩形 1"/>
          <p:cNvSpPr/>
          <p:nvPr>
            <p:custDataLst>
              <p:tags r:id="rId4"/>
            </p:custDataLst>
          </p:nvPr>
        </p:nvSpPr>
        <p:spPr>
          <a:xfrm>
            <a:off x="1626694" y="2085859"/>
            <a:ext cx="4316462" cy="986796"/>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1400" dirty="0">
                <a:solidFill>
                  <a:schemeClr val="tx1">
                    <a:lumMod val="85000"/>
                    <a:lumOff val="15000"/>
                  </a:schemeClr>
                </a:solidFill>
                <a:latin typeface="+mn-ea"/>
                <a:cs typeface="+mn-ea"/>
                <a:sym typeface="+mn-ea"/>
              </a:rPr>
              <a:t>上海浩快科技有限公司拥有一支年轻专业的研发团队，不断追逐、推出创新技术。</a:t>
            </a:r>
          </a:p>
        </p:txBody>
      </p:sp>
      <p:sp>
        <p:nvSpPr>
          <p:cNvPr id="3" name="矩形 2"/>
          <p:cNvSpPr/>
          <p:nvPr>
            <p:custDataLst>
              <p:tags r:id="rId5"/>
            </p:custDataLst>
          </p:nvPr>
        </p:nvSpPr>
        <p:spPr>
          <a:xfrm>
            <a:off x="1626694" y="1713116"/>
            <a:ext cx="4316462" cy="325265"/>
          </a:xfrm>
          <a:prstGeom prst="rect">
            <a:avLst/>
          </a:prstGeom>
          <a:noFill/>
        </p:spPr>
        <p:txBody>
          <a:bodyPr wrap="square" lIns="0" tIns="0" rIns="0" bIns="0" rtlCol="0" anchor="b">
            <a:noAutofit/>
          </a:bodyPr>
          <a:lstStyle/>
          <a:p>
            <a:pPr algn="just">
              <a:spcBef>
                <a:spcPct val="0"/>
              </a:spcBef>
              <a:spcAft>
                <a:spcPct val="0"/>
              </a:spcAft>
            </a:pPr>
            <a:r>
              <a:rPr lang="zh-CN" altLang="en-US" sz="2000" b="1">
                <a:solidFill>
                  <a:schemeClr val="accent1"/>
                </a:solidFill>
                <a:latin typeface="+mn-ea"/>
                <a:cs typeface="+mn-ea"/>
                <a:sym typeface="+mn-ea"/>
              </a:rPr>
              <a:t>技术创新能力</a:t>
            </a:r>
          </a:p>
        </p:txBody>
      </p:sp>
      <p:sp>
        <p:nvSpPr>
          <p:cNvPr id="4" name="椭圆 3"/>
          <p:cNvSpPr/>
          <p:nvPr>
            <p:custDataLst>
              <p:tags r:id="rId6"/>
            </p:custDataLst>
          </p:nvPr>
        </p:nvSpPr>
        <p:spPr>
          <a:xfrm>
            <a:off x="695154" y="1734071"/>
            <a:ext cx="668668" cy="66866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ct val="0"/>
              </a:spcBef>
              <a:spcAft>
                <a:spcPct val="0"/>
              </a:spcAft>
            </a:pPr>
            <a:r>
              <a:rPr lang="en-US" altLang="zh-CN" sz="2000" b="1">
                <a:solidFill>
                  <a:schemeClr val="lt1">
                    <a:lumMod val="100000"/>
                  </a:schemeClr>
                </a:solidFill>
                <a:latin typeface="+mn-ea"/>
                <a:cs typeface="+mn-ea"/>
                <a:sym typeface="+mn-ea"/>
              </a:rPr>
              <a:t>01</a:t>
            </a:r>
            <a:endParaRPr lang="zh-CN" altLang="en-US" sz="2000" b="1">
              <a:solidFill>
                <a:schemeClr val="lt1">
                  <a:lumMod val="100000"/>
                </a:schemeClr>
              </a:solidFill>
              <a:latin typeface="+mn-ea"/>
              <a:cs typeface="+mn-ea"/>
              <a:sym typeface="+mn-ea"/>
            </a:endParaRPr>
          </a:p>
        </p:txBody>
      </p:sp>
      <p:sp>
        <p:nvSpPr>
          <p:cNvPr id="5" name="矩形 4"/>
          <p:cNvSpPr/>
          <p:nvPr>
            <p:custDataLst>
              <p:tags r:id="rId7"/>
            </p:custDataLst>
          </p:nvPr>
        </p:nvSpPr>
        <p:spPr>
          <a:xfrm>
            <a:off x="1627329" y="3723515"/>
            <a:ext cx="4316462" cy="986796"/>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1400">
                <a:solidFill>
                  <a:schemeClr val="tx1">
                    <a:lumMod val="85000"/>
                    <a:lumOff val="15000"/>
                  </a:schemeClr>
                </a:solidFill>
                <a:latin typeface="+mn-ea"/>
                <a:cs typeface="+mn-ea"/>
                <a:sym typeface="+mn-ea"/>
              </a:rPr>
              <a:t>公司提供个性化的服务和解决方案，满足不同客户的特定需求，增强客户粘性。</a:t>
            </a:r>
          </a:p>
        </p:txBody>
      </p:sp>
      <p:sp>
        <p:nvSpPr>
          <p:cNvPr id="7" name="矩形 6"/>
          <p:cNvSpPr/>
          <p:nvPr>
            <p:custDataLst>
              <p:tags r:id="rId8"/>
            </p:custDataLst>
          </p:nvPr>
        </p:nvSpPr>
        <p:spPr>
          <a:xfrm>
            <a:off x="1627329" y="3350772"/>
            <a:ext cx="4316462" cy="325265"/>
          </a:xfrm>
          <a:prstGeom prst="rect">
            <a:avLst/>
          </a:prstGeom>
          <a:noFill/>
        </p:spPr>
        <p:txBody>
          <a:bodyPr wrap="square" lIns="0" tIns="0" rIns="0" bIns="0" rtlCol="0" anchor="b">
            <a:noAutofit/>
          </a:bodyPr>
          <a:lstStyle/>
          <a:p>
            <a:pPr algn="just">
              <a:spcBef>
                <a:spcPct val="0"/>
              </a:spcBef>
              <a:spcAft>
                <a:spcPct val="0"/>
              </a:spcAft>
            </a:pPr>
            <a:r>
              <a:rPr lang="zh-CN" altLang="en-US" sz="2000" b="1">
                <a:solidFill>
                  <a:schemeClr val="accent1"/>
                </a:solidFill>
                <a:latin typeface="+mn-ea"/>
                <a:cs typeface="+mn-ea"/>
                <a:sym typeface="+mn-ea"/>
              </a:rPr>
              <a:t>定制化解决方案</a:t>
            </a:r>
          </a:p>
        </p:txBody>
      </p:sp>
      <p:sp>
        <p:nvSpPr>
          <p:cNvPr id="8" name="椭圆 7"/>
          <p:cNvSpPr/>
          <p:nvPr>
            <p:custDataLst>
              <p:tags r:id="rId9"/>
            </p:custDataLst>
          </p:nvPr>
        </p:nvSpPr>
        <p:spPr>
          <a:xfrm>
            <a:off x="696424" y="3371727"/>
            <a:ext cx="668668" cy="66866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ct val="0"/>
              </a:spcBef>
              <a:spcAft>
                <a:spcPct val="0"/>
              </a:spcAft>
            </a:pPr>
            <a:r>
              <a:rPr lang="en-US" altLang="zh-CN" sz="2000" b="1">
                <a:solidFill>
                  <a:schemeClr val="lt1">
                    <a:lumMod val="100000"/>
                  </a:schemeClr>
                </a:solidFill>
                <a:latin typeface="+mn-ea"/>
                <a:cs typeface="+mn-ea"/>
                <a:sym typeface="+mn-ea"/>
              </a:rPr>
              <a:t>02</a:t>
            </a:r>
            <a:endParaRPr lang="zh-CN" altLang="en-US" sz="2000" b="1">
              <a:solidFill>
                <a:schemeClr val="lt1">
                  <a:lumMod val="100000"/>
                </a:schemeClr>
              </a:solidFill>
              <a:latin typeface="+mn-ea"/>
              <a:cs typeface="+mn-ea"/>
              <a:sym typeface="+mn-ea"/>
            </a:endParaRPr>
          </a:p>
        </p:txBody>
      </p:sp>
      <p:sp>
        <p:nvSpPr>
          <p:cNvPr id="10" name="矩形 9"/>
          <p:cNvSpPr/>
          <p:nvPr>
            <p:custDataLst>
              <p:tags r:id="rId10"/>
            </p:custDataLst>
          </p:nvPr>
        </p:nvSpPr>
        <p:spPr>
          <a:xfrm>
            <a:off x="1627329" y="5361171"/>
            <a:ext cx="4316462" cy="986796"/>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1400">
                <a:solidFill>
                  <a:schemeClr val="tx1">
                    <a:lumMod val="85000"/>
                    <a:lumOff val="15000"/>
                  </a:schemeClr>
                </a:solidFill>
                <a:latin typeface="+mn-ea"/>
                <a:cs typeface="+mn-ea"/>
                <a:sym typeface="+mn-ea"/>
              </a:rPr>
              <a:t>团队成员具有丰富的行业经验，对特定行业的业务流程、发展趋势和用户需求有深入了解。</a:t>
            </a:r>
          </a:p>
        </p:txBody>
      </p:sp>
      <p:sp>
        <p:nvSpPr>
          <p:cNvPr id="11" name="矩形 10"/>
          <p:cNvSpPr/>
          <p:nvPr>
            <p:custDataLst>
              <p:tags r:id="rId11"/>
            </p:custDataLst>
          </p:nvPr>
        </p:nvSpPr>
        <p:spPr>
          <a:xfrm>
            <a:off x="1627329" y="4988428"/>
            <a:ext cx="4316462" cy="325265"/>
          </a:xfrm>
          <a:prstGeom prst="rect">
            <a:avLst/>
          </a:prstGeom>
          <a:noFill/>
        </p:spPr>
        <p:txBody>
          <a:bodyPr wrap="square" lIns="0" tIns="0" rIns="0" bIns="0" rtlCol="0" anchor="b">
            <a:noAutofit/>
          </a:bodyPr>
          <a:lstStyle/>
          <a:p>
            <a:pPr algn="just">
              <a:spcBef>
                <a:spcPct val="0"/>
              </a:spcBef>
              <a:spcAft>
                <a:spcPct val="0"/>
              </a:spcAft>
            </a:pPr>
            <a:r>
              <a:rPr lang="zh-CN" altLang="en-US" sz="2000" b="1">
                <a:solidFill>
                  <a:schemeClr val="accent1"/>
                </a:solidFill>
                <a:latin typeface="+mn-ea"/>
                <a:cs typeface="+mn-ea"/>
                <a:sym typeface="+mn-ea"/>
              </a:rPr>
              <a:t>行业经验丰富</a:t>
            </a:r>
          </a:p>
        </p:txBody>
      </p:sp>
      <p:sp>
        <p:nvSpPr>
          <p:cNvPr id="12" name="椭圆 11"/>
          <p:cNvSpPr/>
          <p:nvPr>
            <p:custDataLst>
              <p:tags r:id="rId12"/>
            </p:custDataLst>
          </p:nvPr>
        </p:nvSpPr>
        <p:spPr>
          <a:xfrm>
            <a:off x="696424" y="5009383"/>
            <a:ext cx="668668" cy="66866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ct val="0"/>
              </a:spcBef>
              <a:spcAft>
                <a:spcPct val="0"/>
              </a:spcAft>
            </a:pPr>
            <a:r>
              <a:rPr lang="en-US" altLang="zh-CN" sz="2000" b="1">
                <a:solidFill>
                  <a:schemeClr val="lt1">
                    <a:lumMod val="100000"/>
                  </a:schemeClr>
                </a:solidFill>
                <a:latin typeface="+mn-ea"/>
                <a:cs typeface="+mn-ea"/>
                <a:sym typeface="+mn-ea"/>
              </a:rPr>
              <a:t>03</a:t>
            </a:r>
            <a:endParaRPr lang="zh-CN" altLang="en-US" sz="2000" b="1">
              <a:solidFill>
                <a:schemeClr val="lt1">
                  <a:lumMod val="100000"/>
                </a:schemeClr>
              </a:solidFill>
              <a:latin typeface="+mn-ea"/>
              <a:cs typeface="+mn-ea"/>
              <a:sym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文本占位符 1"/>
          <p:cNvSpPr>
            <a:spLocks noGrp="1"/>
          </p:cNvSpPr>
          <p:nvPr>
            <p:ph type="body" idx="2"/>
            <p:custDataLst>
              <p:tags r:id="rId2"/>
            </p:custDataLst>
          </p:nvPr>
        </p:nvSpPr>
        <p:spPr/>
        <p:txBody>
          <a:bodyPr/>
          <a:lstStyle/>
          <a:p>
            <a:r>
              <a:rPr lang="zh-CN" altLang="en-US"/>
              <a:t>PART 03  </a:t>
            </a:r>
          </a:p>
        </p:txBody>
      </p:sp>
      <p:sp>
        <p:nvSpPr>
          <p:cNvPr id="3" name="标题 2"/>
          <p:cNvSpPr>
            <a:spLocks noGrp="1"/>
          </p:cNvSpPr>
          <p:nvPr>
            <p:ph type="title" idx="1"/>
            <p:custDataLst>
              <p:tags r:id="rId3"/>
            </p:custDataLst>
          </p:nvPr>
        </p:nvSpPr>
        <p:spPr/>
        <p:txBody>
          <a:bodyPr/>
          <a:lstStyle/>
          <a:p>
            <a:r>
              <a:rPr lang="zh-CN" altLang="en-US"/>
              <a:t>业务范围与案例</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RkNTA2ZWQ1NjU0NWM5ODdkY2E1OWY0ZTY3ZTRhZjA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1*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50.09992125984252,&quot;top&quot;:106.99511475570561,&quot;width&quot;:558.45007874015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单击此处添加正文。"/>
  <p:tag name="KSO_WM_UNIT_TEXT_TYPE" val="1"/>
  <p:tag name="KSO_WM_UNIT_USESOURCEFORMAT_APPLY" val="0"/>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678_1*l_h_i*1_2_1"/>
  <p:tag name="KSO_WM_TEMPLATE_CATEGORY" val="diagram"/>
  <p:tag name="KSO_WM_TEMPLATE_INDEX" val="20231678"/>
  <p:tag name="KSO_WM_UNIT_LAYERLEVEL" val="1_1_1"/>
  <p:tag name="KSO_WM_TAG_VERSION" val="3.0"/>
  <p:tag name="KSO_WM_DIAGRAM_MAX_ITEMCNT" val="4"/>
  <p:tag name="KSO_WM_DIAGRAM_MIN_ITEMCNT" val="2"/>
  <p:tag name="KSO_WM_DIAGRAM_VIRTUALLY_FRAME" val="{&quot;height&quot;:365.65008544921875,&quot;left&quot;:50.09992125984252,&quot;top&quot;:106.99511475570561,&quot;width&quot;:558.4500787401574}"/>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678_1*l_h_a*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50.09992125984252,&quot;top&quot;:106.99511475570561,&quot;width&quot;:558.4500787401574}"/>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678_1*l_h_f*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50.09992125984252,&quot;top&quot;:106.99511475570561,&quot;width&quot;:558.45007874015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单击此处添加正文。"/>
  <p:tag name="KSO_WM_UNIT_TEXT_TYPE" val="1"/>
  <p:tag name="KSO_WM_UNIT_USESOURCEFORMAT_APPLY" val="0"/>
</p:tagLst>
</file>

<file path=ppt/tags/tag104.xml><?xml version="1.0" encoding="utf-8"?>
<p:tagLst xmlns:a="http://schemas.openxmlformats.org/drawingml/2006/main" xmlns:r="http://schemas.openxmlformats.org/officeDocument/2006/relationships" xmlns:p="http://schemas.openxmlformats.org/presentationml/2006/main">
  <p:tag name="KSO_WM_SLIDE_ID" val="diagram20232474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SLIDE_SIZE" val="766.91*286.45"/>
  <p:tag name="KSO_WM_SLIDE_POSITION" val="96.545*148.7"/>
  <p:tag name="KSO_WM_DIAGRAM_GROUP_CODE" val="l1-1"/>
  <p:tag name="KSO_WM_SLIDE_DIAGTYPE" val="l"/>
  <p:tag name="KSO_WM_TAG_VERSION" val="3.0"/>
  <p:tag name="KSO_WM_BEAUTIFY_FLAG" val="#wm#"/>
  <p:tag name="KSO_WM_TEMPLATE_CATEGORY" val="custom"/>
  <p:tag name="KSO_WM_TEMPLATE_INDEX" val="20230266"/>
  <p:tag name="KSO_WM_SLIDE_LAYOUT" val="a_l"/>
  <p:tag name="KSO_WM_SLIDE_LAYOUT_CNT" val="1_1"/>
</p:tagLst>
</file>

<file path=ppt/tags/tag10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2474_1*a*1"/>
  <p:tag name="KSO_WM_TEMPLATE_CATEGORY" val="diagram"/>
  <p:tag name="KSO_WM_TEMPLATE_INDEX" val="20232474"/>
  <p:tag name="KSO_WM_UNIT_LAYERLEVEL" val="1"/>
  <p:tag name="KSO_WM_TAG_VERSION" val="3.0"/>
  <p:tag name="KSO_WM_BEAUTIFY_FLAG" val="#wm#"/>
  <p:tag name="KSO_WM_UNIT_PRESET_TEXT" val="单击此处添加标题"/>
  <p:tag name="KSO_WM_UNIT_TEXT_TYPE" val="1"/>
  <p:tag name="KSO_WM_UNIT_TEXT_FILL_FORE_SCHEMECOLOR_INDEX" val="13"/>
  <p:tag name="KSO_WM_UNIT_TEXT_FILL_TYPE" val="1"/>
  <p:tag name="KSO_WM_UNIT_USESOURCEFORMAT_APPLY" val="0"/>
</p:tagLst>
</file>

<file path=ppt/tags/tag10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2474_2*l_h_f*1_3_1"/>
  <p:tag name="KSO_WM_TEMPLATE_CATEGORY" val="diagram"/>
  <p:tag name="KSO_WM_TEMPLATE_INDEX" val="20232474"/>
  <p:tag name="KSO_WM_UNIT_LAYERLEVEL" val="1_1_1"/>
  <p:tag name="KSO_WM_TAG_VERSION" val="3.0"/>
  <p:tag name="KSO_WM_BEAUTIFY_FLAG" val="#wm#"/>
  <p:tag name="KSO_WM_UNIT_VALUE" val="45"/>
  <p:tag name="KSO_WM_DIAGRAM_MAX_ITEMCNT" val="4"/>
  <p:tag name="KSO_WM_DIAGRAM_MIN_ITEMCNT" val="2"/>
  <p:tag name="KSO_WM_DIAGRAM_VIRTUALLY_FRAME" val="{&quot;height&quot;:286.45001220703125,&quot;left&quot;:54.50727813961002,&quot;top&quot;:148.6999938964844,&quot;width&quot;:851.0355224609375}"/>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
  <p:tag name="KSO_WM_UNIT_TEXT_TYPE" val="1"/>
  <p:tag name="KSO_WM_UNIT_USESOURCEFORMAT_APPLY" val="0"/>
</p:tagLst>
</file>

<file path=ppt/tags/tag10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2474_2*l_h_f*1_2_1"/>
  <p:tag name="KSO_WM_TEMPLATE_CATEGORY" val="diagram"/>
  <p:tag name="KSO_WM_TEMPLATE_INDEX" val="20232474"/>
  <p:tag name="KSO_WM_UNIT_LAYERLEVEL" val="1_1_1"/>
  <p:tag name="KSO_WM_TAG_VERSION" val="3.0"/>
  <p:tag name="KSO_WM_BEAUTIFY_FLAG" val="#wm#"/>
  <p:tag name="KSO_WM_UNIT_VALUE" val="45"/>
  <p:tag name="KSO_WM_DIAGRAM_MAX_ITEMCNT" val="4"/>
  <p:tag name="KSO_WM_DIAGRAM_MIN_ITEMCNT" val="2"/>
  <p:tag name="KSO_WM_DIAGRAM_VIRTUALLY_FRAME" val="{&quot;height&quot;:286.45001220703125,&quot;left&quot;:54.50727813961002,&quot;top&quot;:148.6999938964844,&quot;width&quot;:851.0355224609375}"/>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
  <p:tag name="KSO_WM_UNIT_TEXT_TYPE" val="1"/>
  <p:tag name="KSO_WM_UNIT_USESOURCEFORMAT_APPLY" val="0"/>
</p:tagLst>
</file>

<file path=ppt/tags/tag10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74_2*l_h_f*1_1_1"/>
  <p:tag name="KSO_WM_TEMPLATE_CATEGORY" val="diagram"/>
  <p:tag name="KSO_WM_TEMPLATE_INDEX" val="20232474"/>
  <p:tag name="KSO_WM_UNIT_LAYERLEVEL" val="1_1_1"/>
  <p:tag name="KSO_WM_TAG_VERSION" val="3.0"/>
  <p:tag name="KSO_WM_BEAUTIFY_FLAG" val="#wm#"/>
  <p:tag name="KSO_WM_UNIT_VALUE" val="45"/>
  <p:tag name="KSO_WM_DIAGRAM_MAX_ITEMCNT" val="4"/>
  <p:tag name="KSO_WM_DIAGRAM_MIN_ITEMCNT" val="2"/>
  <p:tag name="KSO_WM_DIAGRAM_VIRTUALLY_FRAME" val="{&quot;height&quot;:286.45001220703125,&quot;left&quot;:54.50727813961002,&quot;top&quot;:148.6999938964844,&quot;width&quot;:851.0355224609375}"/>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
  <p:tag name="KSO_WM_UNIT_TEXT_TYPE" val="1"/>
  <p:tag name="KSO_WM_UNIT_USESOURCEFORMAT_APPLY" val="0"/>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2474_2*l_h_i*1_1_2"/>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50727813961002,&quot;top&quot;:148.6999938964844,&quot;width&quot;:851.0355224609375}"/>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4"/>
  <p:tag name="KSO_WM_UNIT_FILL_FORE_SCHEMECOLOR_INDEX_BRIGHTNESS" val="0"/>
  <p:tag name="KSO_WM_UNIT_TEXT_FILL_FORE_SCHEMECOLOR_INDEX" val="13"/>
  <p:tag name="KSO_WM_UNIT_TEXT_FILL_TYPE" val="1"/>
  <p:tag name="KSO_WM_UNIT_USESOURCEFORMAT_APPLY" val="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74_2*l_h_d*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50727813961002,&quot;top&quot;:148.6999938964844,&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generate_slide_ai*VCG41N1269916326*ai_v1.7.4.241014_ONLINE*1729857167870_1.100_7c584807076c-slide-7"/>
  <p:tag name="KSO_WM_UNIT_LINE_FILL_TYPE" val="2"/>
  <p:tag name="KSO_WM_UNIT_USESOURCEFORMAT_APPLY" val="0"/>
</p:tagLst>
</file>

<file path=ppt/tags/tag11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50727813961002,&quot;top&quot;:148.6999938964844,&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 name="KSO_WM_UNIT_USESOURCEFORMAT_APPLY" val="0"/>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2474_2*l_h_i*1_2_2"/>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50727813961002,&quot;top&quot;:148.6999938964844,&quot;width&quot;:851.0355224609375}"/>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4"/>
  <p:tag name="KSO_WM_UNIT_FILL_FORE_SCHEMECOLOR_INDEX_BRIGHTNESS" val="0"/>
  <p:tag name="KSO_WM_UNIT_TEXT_FILL_FORE_SCHEMECOLOR_INDEX" val="13"/>
  <p:tag name="KSO_WM_UNIT_TEXT_FILL_TYPE" val="1"/>
  <p:tag name="KSO_WM_UNIT_USESOURCEFORMAT_APPLY" val="0"/>
</p:tagLst>
</file>

<file path=ppt/tags/tag11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2474_2*l_h_a*1_2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50727813961002,&quot;top&quot;:148.6999938964844,&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 name="KSO_WM_UNIT_USESOURCEFORMAT_APPLY" val="0"/>
</p:tagLst>
</file>

<file path=ppt/tags/tag114.xml><?xml version="1.0" encoding="utf-8"?>
<p:tagLst xmlns:a="http://schemas.openxmlformats.org/drawingml/2006/main" xmlns:r="http://schemas.openxmlformats.org/officeDocument/2006/relationships"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2474_2*l_h_d*1_2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50727813961002,&quot;top&quot;:148.6999938964844,&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generate_slide_ai*VCG41N1085546398*ai_v1.7.4.241014_ONLINE*1729857167870_1.100_7c584807076c-slide-7"/>
  <p:tag name="KSO_WM_UNIT_LINE_FILL_TYPE" val="2"/>
  <p:tag name="KSO_WM_UNIT_USESOURCEFORMAT_APPLY" val="0"/>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2474_2*l_h_i*1_3_2"/>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50727813961002,&quot;top&quot;:148.6999938964844,&quot;width&quot;:851.0355224609375}"/>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4"/>
  <p:tag name="KSO_WM_UNIT_FILL_FORE_SCHEMECOLOR_INDEX_BRIGHTNESS" val="0"/>
  <p:tag name="KSO_WM_UNIT_TEXT_FILL_FORE_SCHEMECOLOR_INDEX" val="13"/>
  <p:tag name="KSO_WM_UNIT_TEXT_FILL_TYPE" val="1"/>
  <p:tag name="KSO_WM_UNIT_USESOURCEFORMAT_APPLY" val="0"/>
</p:tagLst>
</file>

<file path=ppt/tags/tag11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2474_2*l_h_a*1_3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50727813961002,&quot;top&quot;:148.6999938964844,&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 name="KSO_WM_UNIT_USESOURCEFORMAT_APPLY" val="0"/>
</p:tagLst>
</file>

<file path=ppt/tags/tag117.xml><?xml version="1.0" encoding="utf-8"?>
<p:tagLst xmlns:a="http://schemas.openxmlformats.org/drawingml/2006/main" xmlns:r="http://schemas.openxmlformats.org/officeDocument/2006/relationships"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2474_2*l_h_d*1_3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50727813961002,&quot;top&quot;:148.6999938964844,&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
  <p:tag name="MH_PIC_SOURCE_TYPE" val="generate_slide_ai*VCG41N1560785298*ai_v1.7.4.241014_ONLINE*1729857167870_1.100_7c584807076c-slide-7"/>
  <p:tag name="KSO_WM_UNIT_LINE_FILL_TYPE" val="2"/>
  <p:tag name="KSO_WM_UNIT_USESOURCEFORMAT_APPLY" val="0"/>
</p:tagLst>
</file>

<file path=ppt/tags/tag118.xml><?xml version="1.0" encoding="utf-8"?>
<p:tagLst xmlns:a="http://schemas.openxmlformats.org/drawingml/2006/main" xmlns:r="http://schemas.openxmlformats.org/officeDocument/2006/relationships"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413.271*363.279"/>
  <p:tag name="KSO_WM_SLIDE_POSITION" val="54.75*136.56"/>
  <p:tag name="KSO_WM_SLIDE_LAYOUT" val="a_d_l"/>
  <p:tag name="KSO_WM_SLIDE_LAYOUT_CNT" val="1_1_1"/>
  <p:tag name="KSO_WM_SPECIAL_SOURCE" val="bdnull"/>
  <p:tag name="KSO_WM_DIAGRAM_GROUP_CODE" val="l1-1"/>
  <p:tag name="KSO_WM_SLIDE_DIAGTYPE" val="l"/>
  <p:tag name="KSO_WM_TEMPLATE_INDEX" val="20230266"/>
  <p:tag name="KSO_WM_TEMPLATE_SUBCATEGORY" val="0"/>
  <p:tag name="KSO_WM_SLIDE_INDEX" val="1"/>
  <p:tag name="KSO_WM_TAG_VERSION" val="3.0"/>
  <p:tag name="KSO_WM_SLIDE_ID" val="custom20231804_1"/>
  <p:tag name="KSO_WM_SLIDE_ITEM_CNT" val="3"/>
</p:tagLst>
</file>

<file path=ppt/tags/tag11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804"/>
  <p:tag name="KSO_WM_UNIT_ID" val="custom20231804_1*a*1"/>
  <p:tag name="KSO_WM_UNIT_TEXT_FILL_FORE_SCHEMECOLOR_INDEX" val="13"/>
  <p:tag name="KSO_WM_UNIT_TEXT_FILL_TYPE" val="1"/>
  <p:tag name="KSO_WM_UNIT_USESOURCEFORMAT_APPLY" val="0"/>
  <p:tag name="KSO_WM_UNIT_PRESET_TEXT" val="单击此处添加标题"/>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VALUE" val="1904*1309"/>
  <p:tag name="KSO_WM_UNIT_HIGHLIGHT" val="0"/>
  <p:tag name="KSO_WM_UNIT_COMPATIBLE" val="0"/>
  <p:tag name="KSO_WM_UNIT_DIAGRAM_ISNUMVISUAL" val="0"/>
  <p:tag name="KSO_WM_UNIT_DIAGRAM_ISREFERUNIT" val="0"/>
  <p:tag name="KSO_WM_UNIT_TYPE" val="d"/>
  <p:tag name="KSO_WM_UNIT_INDEX" val="1"/>
  <p:tag name="KSO_WM_UNIT_ID" val="custom20231804_1*d*1"/>
  <p:tag name="KSO_WM_TEMPLATE_CATEGORY" val="custom"/>
  <p:tag name="KSO_WM_TEMPLATE_INDEX" val="20231804"/>
  <p:tag name="KSO_WM_UNIT_LAYERLEVEL" val="1"/>
  <p:tag name="KSO_WM_TAG_VERSION" val="3.0"/>
  <p:tag name="KSO_WM_BEAUTIFY_FLAG" val="#wm#"/>
  <p:tag name="KSO_WM_DIAGRAM_GROUP_CODE" val="l1-1"/>
  <p:tag name="KSO_WM_UNIT_LINE_FORE_SCHEMECOLOR_INDEX" val="13"/>
  <p:tag name="KSO_WM_UNIT_LINE_FILL_TYPE" val="2"/>
  <p:tag name="KSO_WM_UNIT_USESOURCEFORMAT_APPLY" val="0"/>
  <p:tag name="MH_PIC_SOURCE_TYPE" val="generate_slide_ai*VCG41N825549454*ai_v1.7.4.241014_ONLINE*1729857167870_1.100_7c584807076c-slide-8"/>
</p:tagLst>
</file>

<file path=ppt/tags/tag12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59_2*l_h_f*1_1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8976377953,&quot;left&quot;:54.38082280196545,&quot;top&quot;:134.89102362204724,&quot;width&quot;:413.9899291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
  <p:tag name="KSO_WM_UNIT_TEXT_FILL_FORE_SCHEMECOLOR_INDEX" val="1"/>
  <p:tag name="KSO_WM_UNIT_TEXT_FILL_TYPE" val="1"/>
  <p:tag name="KSO_WM_UNIT_USESOURCEFORMAT_APPLY" val="0"/>
</p:tagLst>
</file>

<file path=ppt/tags/tag12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9_2*l_h_a*1_1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8976377953,&quot;left&quot;:54.38082280196545,&quot;top&quot;:134.89102362204724,&quot;width&quot;:413.9899291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USESOURCEFORMAT_APPLY" val="0"/>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diagram20231759_2*l_h_i*1_1_2"/>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8976377953,&quot;left&quot;:54.38082280196545,&quot;top&quot;:134.89102362204724,&quot;width&quot;:413.989929199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12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759_2*l_h_f*1_2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8976377953,&quot;left&quot;:54.38082280196545,&quot;top&quot;:134.89102362204724,&quot;width&quot;:413.9899291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
  <p:tag name="KSO_WM_UNIT_TEXT_FILL_FORE_SCHEMECOLOR_INDEX" val="1"/>
  <p:tag name="KSO_WM_UNIT_TEXT_FILL_TYPE" val="1"/>
  <p:tag name="KSO_WM_UNIT_USESOURCEFORMAT_APPLY" val="0"/>
</p:tagLst>
</file>

<file path=ppt/tags/tag12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59_2*l_h_a*1_2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8976377953,&quot;left&quot;:54.38082280196545,&quot;top&quot;:134.89102362204724,&quot;width&quot;:413.9899291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USESOURCEFORMAT_APPLY" val="0"/>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diagram20231759_2*l_h_i*1_2_2"/>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8976377953,&quot;left&quot;:54.38082280196545,&quot;top&quot;:134.89102362204724,&quot;width&quot;:413.989929199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12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759_2*l_h_f*1_3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8976377953,&quot;left&quot;:54.38082280196545,&quot;top&quot;:134.89102362204724,&quot;width&quot;:413.9899291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
  <p:tag name="KSO_WM_UNIT_TEXT_FILL_FORE_SCHEMECOLOR_INDEX" val="1"/>
  <p:tag name="KSO_WM_UNIT_TEXT_FILL_TYPE" val="1"/>
  <p:tag name="KSO_WM_UNIT_USESOURCEFORMAT_APPLY" val="0"/>
</p:tagLst>
</file>

<file path=ppt/tags/tag12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59_2*l_h_a*1_3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8976377953,&quot;left&quot;:54.38082280196545,&quot;top&quot;:134.89102362204724,&quot;width&quot;:413.9899291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USESOURCEFORMAT_APPLY" val="0"/>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2"/>
  <p:tag name="KSO_WM_UNIT_ID" val="diagram20231759_2*l_h_i*1_3_2"/>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8976377953,&quot;left&quot;:54.38082280196545,&quot;top&quot;:134.89102362204724,&quot;width&quot;:413.989929199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3"/>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UNIT_TYPE" val="i"/>
  <p:tag name="KSO_WM_UNIT_INDEX" val="1"/>
</p:tagLst>
</file>

<file path=ppt/tags/tag130.xml><?xml version="1.0" encoding="utf-8"?>
<p:tagLst xmlns:a="http://schemas.openxmlformats.org/drawingml/2006/main" xmlns:r="http://schemas.openxmlformats.org/officeDocument/2006/relationships" xmlns:p="http://schemas.openxmlformats.org/presentationml/2006/main">
  <p:tag name="KSO_WM_SLIDE_ID" val="custom20230266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266"/>
  <p:tag name="KSO_WM_SLIDE_TYPE" val="sectionTitle"/>
  <p:tag name="KSO_WM_SLIDE_SUBTYPE" val="pureTxt"/>
  <p:tag name="KSO_WM_SLIDE_LAYOUT" val="a_e"/>
  <p:tag name="KSO_WM_SLIDE_LAYOUT_CNT" val="1_1"/>
  <p:tag name="KSO_WM_SPECIAL_SOURCE" val="bdnull"/>
  <p:tag name="KSO_WM_SLIDE_CONTENT_AREA" val="{&quot;left&quot;:&quot;48.9&quot;,&quot;top&quot;:&quot;272.1&quot;,&quot;width&quot;:&quot;514.45&quot;,&quot;height&quot;:&quot;209.2&quot;}"/>
</p:tagLst>
</file>

<file path=ppt/tags/tag131.xml><?xml version="1.0" encoding="utf-8"?>
<p:tagLst xmlns:a="http://schemas.openxmlformats.org/drawingml/2006/main" xmlns:r="http://schemas.openxmlformats.org/officeDocument/2006/relationships"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266_7*e*1"/>
  <p:tag name="KSO_WM_TEMPLATE_CATEGORY" val="custom"/>
  <p:tag name="KSO_WM_TEMPLATE_INDEX" val="20230266"/>
  <p:tag name="KSO_WM_UNIT_LAYERLEVEL" val="1"/>
  <p:tag name="KSO_WM_TAG_VERSION" val="3.0"/>
  <p:tag name="KSO_WM_BEAUTIFY_FLAG" val="#wm#"/>
  <p:tag name="KSO_WM_UNIT_CONTENT_GROUP_TYPE" val="contentchip"/>
</p:tagLst>
</file>

<file path=ppt/tags/tag13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66_7*a*1"/>
  <p:tag name="KSO_WM_TEMPLATE_CATEGORY" val="custom"/>
  <p:tag name="KSO_WM_TEMPLATE_INDEX" val="20230266"/>
  <p:tag name="KSO_WM_UNIT_LAYERLEVEL" val="1"/>
  <p:tag name="KSO_WM_TAG_VERSION" val="3.0"/>
  <p:tag name="KSO_WM_BEAUTIFY_FLAG" val="#wm#"/>
  <p:tag name="KSO_WM_UNIT_CONTENT_GROUP_TYPE" val="contentchip"/>
  <p:tag name="KSO_WM_UNIT_PRESET_TEXT" val="添加章节标题"/>
  <p:tag name="KSO_WM_UNIT_TEXT_TYPE" val="1"/>
</p:tagLst>
</file>

<file path=ppt/tags/tag133.xml><?xml version="1.0" encoding="utf-8"?>
<p:tagLst xmlns:a="http://schemas.openxmlformats.org/drawingml/2006/main" xmlns:r="http://schemas.openxmlformats.org/officeDocument/2006/relationships" xmlns:p="http://schemas.openxmlformats.org/presentationml/2006/main">
  <p:tag name="KSO_WM_SLIDE_ID" val="diagram20233335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custom"/>
  <p:tag name="KSO_WM_TEMPLATE_INDEX" val="20230266"/>
  <p:tag name="KSO_WM_SLIDE_TYPE" val="text"/>
  <p:tag name="KSO_WM_SLIDE_SUBTYPE" val="diag"/>
  <p:tag name="KSO_WM_SLIDE_SIZE" val="850.4*372.585"/>
  <p:tag name="KSO_WM_SLIDE_POSITION" val="54.8*138.068"/>
  <p:tag name="KSO_WM_SLIDE_LAYOUT" val="a_l"/>
  <p:tag name="KSO_WM_SLIDE_LAYOUT_CNT" val="1_1"/>
  <p:tag name="KSO_WM_SPECIAL_SOURCE" val="bdnull"/>
  <p:tag name="KSO_WM_DIAGRAM_GROUP_CODE" val="l1-1"/>
  <p:tag name="KSO_WM_SLIDE_DIAGTYPE" val="l"/>
</p:tagLst>
</file>

<file path=ppt/tags/tag13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33335_2*a*1"/>
  <p:tag name="KSO_WM_TEMPLATE_CATEGORY" val="diagram"/>
  <p:tag name="KSO_WM_TEMPLATE_INDEX" val="20233335"/>
  <p:tag name="KSO_WM_UNIT_LAYERLEVEL" val="1"/>
  <p:tag name="KSO_WM_TAG_VERSION" val="3.0"/>
  <p:tag name="KSO_WM_BEAUTIFY_FLAG" val="#wm#"/>
  <p:tag name="KSO_WM_DIAGRAM_GROUP_CODE" val="l1-1"/>
  <p:tag name="KSO_WM_UNIT_VALUE" val="30"/>
  <p:tag name="KSO_WM_UNIT_PRESET_TEXT" val="单击此处添加标题"/>
  <p:tag name="KSO_WM_UNIT_TEXT_TYPE" val="1"/>
  <p:tag name="KSO_WM_UNIT_TEXT_FILL_FORE_SCHEMECOLOR_INDEX" val="13"/>
  <p:tag name="KSO_WM_UNIT_TEXT_FILL_TYPE" val="1"/>
  <p:tag name="KSO_WM_UNIT_USESOURCEFORMAT_APPLY" val="0"/>
</p:tagLst>
</file>

<file path=ppt/tags/tag135.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335_1*l_h_i*1_1_2"/>
  <p:tag name="KSO_WM_TEMPLATE_CATEGORY" val="diagram"/>
  <p:tag name="KSO_WM_TEMPLATE_INDEX" val="20233335"/>
  <p:tag name="KSO_WM_UNIT_LAYERLEVEL" val="1_1_1"/>
  <p:tag name="KSO_WM_TAG_VERSION" val="3.0"/>
  <p:tag name="KSO_WM_BEAUTIFY_FLAG" val="#wm#"/>
  <p:tag name="KSO_WM_DIAGRAM_MAX_ITEMCNT" val="4"/>
  <p:tag name="KSO_WM_DIAGRAM_MIN_ITEMCNT" val="2"/>
  <p:tag name="KSO_WM_DIAGRAM_VIRTUALLY_FRAME" val="{&quot;height&quot;:380.3822937011719,&quot;width&quot;:850.40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13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335_1*l_h_f*1_1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0.3822937011719,&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UNIT_USESOURCEFORMAT_APPLY" val="0"/>
</p:tagLst>
</file>

<file path=ppt/tags/tag13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335_1*l_h_f*1_2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0.3822937011719,&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UNIT_USESOURCEFORMAT_APPLY" val="0"/>
</p:tagLst>
</file>

<file path=ppt/tags/tag13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VALUE" val="652*723"/>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3335_1*l_h_d*1_1_1"/>
  <p:tag name="KSO_WM_TEMPLATE_CATEGORY" val="diagram"/>
  <p:tag name="KSO_WM_TEMPLATE_INDEX" val="20233335"/>
  <p:tag name="KSO_WM_UNIT_LAYERLEVEL" val="1_1_1"/>
  <p:tag name="KSO_WM_TAG_VERSION" val="3.0"/>
  <p:tag name="KSO_WM_BEAUTIFY_FLAG" val="#wm#"/>
  <p:tag name="KSO_WM_DIAGRAM_MAX_ITEMCNT" val="4"/>
  <p:tag name="KSO_WM_DIAGRAM_MIN_ITEMCNT" val="2"/>
  <p:tag name="KSO_WM_DIAGRAM_VIRTUALLY_FRAME" val="{&quot;height&quot;:380.3822937011719,&quot;width&quot;:850.40002441406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MH_PIC_SOURCE_TYPE" val="generate_slide_ai*VCG41N1285810114*ai_v1.7.4.241014_ONLINE*1729857167870_1.100_7c584807076c-slide-10"/>
  <p:tag name="KSO_WM_UNIT_LINE_FILL_TYPE" val="2"/>
  <p:tag name="KSO_WM_UNIT_USESOURCEFORMAT_APPLY" val="0"/>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1_1"/>
  <p:tag name="KSO_WM_UNIT_ID" val="diagram20233335_1*l_h_a*1_1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UNIT_ISCONTENTSTITLE" val="0"/>
  <p:tag name="KSO_WM_UNIT_ISNUMDGMTITLE" val="0"/>
  <p:tag name="KSO_WM_UNIT_NOCLEAR" val="0"/>
  <p:tag name="KSO_WM_DIAGRAM_MAX_ITEMCNT" val="4"/>
  <p:tag name="KSO_WM_DIAGRAM_MIN_ITEMCNT" val="2"/>
  <p:tag name="KSO_WM_DIAGRAM_VIRTUALLY_FRAME" val="{&quot;height&quot;:380.3822937011719,&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
  <p:tag name="KSO_WM_UNIT_PRESET_TEXT" val="单击此处添加&#10;智能图形项标题"/>
  <p:tag name="KSO_WM_UNIT_TEXT_TYPE" val="1"/>
  <p:tag name="KSO_WM_UNIT_USESOURCEFORMAT_APPLY" val="0"/>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3335_1*l_h_i*1_2_2"/>
  <p:tag name="KSO_WM_TEMPLATE_CATEGORY" val="diagram"/>
  <p:tag name="KSO_WM_TEMPLATE_INDEX" val="20233335"/>
  <p:tag name="KSO_WM_UNIT_LAYERLEVEL" val="1_1_1"/>
  <p:tag name="KSO_WM_TAG_VERSION" val="3.0"/>
  <p:tag name="KSO_WM_DIAGRAM_MAX_ITEMCNT" val="4"/>
  <p:tag name="KSO_WM_DIAGRAM_MIN_ITEMCNT" val="2"/>
  <p:tag name="KSO_WM_DIAGRAM_VIRTUALLY_FRAME" val="{&quot;height&quot;:380.3822937011719,&quot;width&quot;:850.40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141.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VALUE" val="652*723"/>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3335_1*l_h_d*1_2_1"/>
  <p:tag name="KSO_WM_TEMPLATE_CATEGORY" val="diagram"/>
  <p:tag name="KSO_WM_TEMPLATE_INDEX" val="20233335"/>
  <p:tag name="KSO_WM_UNIT_LAYERLEVEL" val="1_1_1"/>
  <p:tag name="KSO_WM_TAG_VERSION" val="3.0"/>
  <p:tag name="KSO_WM_BEAUTIFY_FLAG" val="#wm#"/>
  <p:tag name="KSO_WM_DIAGRAM_MAX_ITEMCNT" val="4"/>
  <p:tag name="KSO_WM_DIAGRAM_MIN_ITEMCNT" val="2"/>
  <p:tag name="KSO_WM_DIAGRAM_VIRTUALLY_FRAME" val="{&quot;height&quot;:380.3822937011719,&quot;width&quot;:850.40002441406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MH_PIC_SOURCE_TYPE" val="generate_slide_ai*VCG41N1540005231*ai_v1.7.4.241014_ONLINE*1729857167870_1.100_7c584807076c-slide-10"/>
  <p:tag name="KSO_WM_UNIT_LINE_FILL_TYPE" val="2"/>
  <p:tag name="KSO_WM_UNIT_USESOURCEFORMAT_APPLY" val="0"/>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2_1"/>
  <p:tag name="KSO_WM_UNIT_ID" val="diagram20233335_1*l_h_a*1_2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UNIT_ISCONTENTSTITLE" val="0"/>
  <p:tag name="KSO_WM_UNIT_ISNUMDGMTITLE" val="0"/>
  <p:tag name="KSO_WM_UNIT_NOCLEAR" val="0"/>
  <p:tag name="KSO_WM_DIAGRAM_MAX_ITEMCNT" val="4"/>
  <p:tag name="KSO_WM_DIAGRAM_MIN_ITEMCNT" val="2"/>
  <p:tag name="KSO_WM_DIAGRAM_VIRTUALLY_FRAME" val="{&quot;height&quot;:380.3822937011719,&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
  <p:tag name="KSO_WM_UNIT_PRESET_TEXT" val="单击此处添加&#10;智能图形项标题"/>
  <p:tag name="KSO_WM_UNIT_TEXT_TYPE" val="1"/>
  <p:tag name="KSO_WM_UNIT_USESOURCEFORMAT_APPLY" val="0"/>
</p:tagLst>
</file>

<file path=ppt/tags/tag143.xml><?xml version="1.0" encoding="utf-8"?>
<p:tagLst xmlns:a="http://schemas.openxmlformats.org/drawingml/2006/main" xmlns:r="http://schemas.openxmlformats.org/officeDocument/2006/relationships" xmlns:p="http://schemas.openxmlformats.org/presentationml/2006/main">
  <p:tag name="KSO_WM_SLIDE_ID" val="diagram20231973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SLIDE_SIZE" val="850.35*326.55"/>
  <p:tag name="KSO_WM_SLIDE_POSITION" val="54.85*131.9"/>
  <p:tag name="KSO_WM_DIAGRAM_GROUP_CODE" val="l1-1"/>
  <p:tag name="KSO_WM_SLIDE_DIAGTYPE" val="l"/>
  <p:tag name="KSO_WM_TAG_VERSION" val="3.0"/>
  <p:tag name="KSO_WM_BEAUTIFY_FLAG" val="#wm#"/>
  <p:tag name="KSO_WM_TEMPLATE_CATEGORY" val="custom"/>
  <p:tag name="KSO_WM_TEMPLATE_INDEX" val="20230266"/>
  <p:tag name="KSO_WM_SLIDE_LAYOUT" val="a_l"/>
  <p:tag name="KSO_WM_SLIDE_LAYOUT_CNT" val="1_1"/>
  <p:tag name="KSO_WM_SPECIAL_SOURCE" val="bdnull"/>
</p:tagLst>
</file>

<file path=ppt/tags/tag14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1973_1*a*1"/>
  <p:tag name="KSO_WM_TEMPLATE_CATEGORY" val="diagram"/>
  <p:tag name="KSO_WM_TEMPLATE_INDEX" val="20231973"/>
  <p:tag name="KSO_WM_UNIT_LAYERLEVEL" val="1"/>
  <p:tag name="KSO_WM_TAG_VERSION" val="3.0"/>
  <p:tag name="KSO_WM_BEAUTIFY_FLAG" val="#wm#"/>
  <p:tag name="KSO_WM_UNIT_TEXT_TYPE" val="1"/>
  <p:tag name="KSO_WM_UNIT_PRESET_TEXT" val="单击此处添加标题"/>
  <p:tag name="KSO_WM_UNIT_TEXT_FILL_FORE_SCHEMECOLOR_INDEX" val="13"/>
  <p:tag name="KSO_WM_UNIT_TEXT_FILL_TYPE" val="1"/>
  <p:tag name="KSO_WM_UNIT_USESOURCEFORMAT_APPLY" val="0"/>
</p:tagLst>
</file>

<file path=ppt/tags/tag145.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3_2*l_h_i*1_1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14"/>
  <p:tag name="KSO_WM_UNIT_TEXT_FILL_TYPE" val="1"/>
  <p:tag name="KSO_WM_UNIT_USESOURCEFORMAT_APPLY" val="0"/>
</p:tagLst>
</file>

<file path=ppt/tags/tag146.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73_2*l_h_f*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2"/>
  <p:tag name="KSO_WM_UNIT_TEXT_TYPE" val="1"/>
  <p:tag name="KSO_WM_UNIT_PRESET_TEXT" val="单击此处添加文本具体内容，简明扼要地阐述您的观点。根据需要可酌情增减文字，单击此处添加文本具体内容"/>
  <p:tag name="KSO_WM_UNIT_TEXT_FILL_FORE_SCHEMECOLOR_INDEX" val="1"/>
  <p:tag name="KSO_WM_UNIT_TEXT_FILL_TYPE" val="1"/>
  <p:tag name="KSO_WM_UNIT_USESOURCEFORMAT_APPLY" val="0"/>
</p:tagLst>
</file>

<file path=ppt/tags/tag147.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2*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14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73_2*l_h_a*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TEXT_TYPE" val="1"/>
  <p:tag name="KSO_WM_UNIT_PRESET_TEXT" val="添加标题"/>
  <p:tag name="KSO_WM_UNIT_TEXT_FILL_FORE_SCHEMECOLOR_INDEX" val="1"/>
  <p:tag name="KSO_WM_UNIT_TEXT_FILL_TYPE" val="1"/>
  <p:tag name="KSO_WM_UNIT_USESOURCEFORMAT_APPLY" val="0"/>
</p:tagLst>
</file>

<file path=ppt/tags/tag149.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2*l_h_i*1_2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14"/>
  <p:tag name="KSO_WM_UNIT_TEXT_FILL_TYPE" val="1"/>
  <p:tag name="KSO_WM_UNIT_USESOURCEFORMAT_APPLY" val="0"/>
</p:tagLst>
</file>

<file path=ppt/tags/tag1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PRESET_TEXT" val="单击此处编辑母版文本样式&#10;第二级&#10;第三级&#10;第四级&#10;第五级"/>
</p:tagLst>
</file>

<file path=ppt/tags/tag150.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973_2*l_h_f*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此处添加文本具体内容，简明扼要地阐述您的观点。根据需要可酌情增减文字，单击此处添加文本具体内容"/>
  <p:tag name="KSO_WM_UNIT_TEXT_FILL_FORE_SCHEMECOLOR_INDEX" val="1"/>
  <p:tag name="KSO_WM_UNIT_TEXT_FILL_TYPE" val="1"/>
  <p:tag name="KSO_WM_UNIT_USESOURCEFORMAT_APPLY" val="0"/>
</p:tagLst>
</file>

<file path=ppt/tags/tag151.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973_2*l_h_i*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152.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973_2*l_h_a*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TEXT_TYPE" val="1"/>
  <p:tag name="KSO_WM_UNIT_PRESET_TEXT" val="添加标题"/>
  <p:tag name="KSO_WM_UNIT_TEXT_FILL_FORE_SCHEMECOLOR_INDEX" val="1"/>
  <p:tag name="KSO_WM_UNIT_TEXT_FILL_TYPE" val="1"/>
  <p:tag name="KSO_WM_UNIT_USESOURCEFORMAT_APPLY" val="0"/>
</p:tagLst>
</file>

<file path=ppt/tags/tag153.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973_2*l_h_i*1_3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14"/>
  <p:tag name="KSO_WM_UNIT_TEXT_FILL_TYPE" val="1"/>
  <p:tag name="KSO_WM_UNIT_USESOURCEFORMAT_APPLY" val="0"/>
</p:tagLst>
</file>

<file path=ppt/tags/tag154.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973_2*l_h_f*1_3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此处添加文本具体内容，简明扼要地阐述您的观点。根据需要可酌情增减文字，单击此处添加文本具体内容"/>
  <p:tag name="KSO_WM_UNIT_TEXT_FILL_FORE_SCHEMECOLOR_INDEX" val="1"/>
  <p:tag name="KSO_WM_UNIT_TEXT_FILL_TYPE" val="1"/>
  <p:tag name="KSO_WM_UNIT_USESOURCEFORMAT_APPLY" val="0"/>
</p:tagLst>
</file>

<file path=ppt/tags/tag155.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973_2*l_h_i*1_3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156.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973_2*l_h_i*1_1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157.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973_2*l_h_i*1_2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15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973_2*l_h_i*1_3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159.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973_2*l_h_a*1_3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TEXT_TYPE" val="1"/>
  <p:tag name="KSO_WM_UNIT_PRESET_TEXT" val="添加标题"/>
  <p:tag name="KSO_WM_UNIT_TEXT_FILL_FORE_SCHEMECOLOR_INDEX" val="1"/>
  <p:tag name="KSO_WM_UNIT_TEXT_FILL_TYPE" val="1"/>
  <p:tag name="KSO_WM_UNIT_USESOURCEFORMAT_APPLY" val="0"/>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160.xml><?xml version="1.0" encoding="utf-8"?>
<p:tagLst xmlns:a="http://schemas.openxmlformats.org/drawingml/2006/main" xmlns:r="http://schemas.openxmlformats.org/officeDocument/2006/relationships" xmlns:p="http://schemas.openxmlformats.org/presentationml/2006/main">
  <p:tag name="KSO_WM_SLIDE_ID" val="diagram20231973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SLIDE_SIZE" val="850.35*326.55"/>
  <p:tag name="KSO_WM_SLIDE_POSITION" val="54.85*131.9"/>
  <p:tag name="KSO_WM_DIAGRAM_GROUP_CODE" val="l1-1"/>
  <p:tag name="KSO_WM_SLIDE_DIAGTYPE" val="l"/>
  <p:tag name="KSO_WM_TAG_VERSION" val="3.0"/>
  <p:tag name="KSO_WM_BEAUTIFY_FLAG" val="#wm#"/>
  <p:tag name="KSO_WM_TEMPLATE_CATEGORY" val="custom"/>
  <p:tag name="KSO_WM_TEMPLATE_INDEX" val="20230266"/>
  <p:tag name="KSO_WM_SLIDE_LAYOUT" val="a_l"/>
  <p:tag name="KSO_WM_SLIDE_LAYOUT_CNT" val="1_1"/>
  <p:tag name="KSO_WM_SPECIAL_SOURCE" val="bdnull"/>
</p:tagLst>
</file>

<file path=ppt/tags/tag16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1973_1*a*1"/>
  <p:tag name="KSO_WM_TEMPLATE_CATEGORY" val="diagram"/>
  <p:tag name="KSO_WM_TEMPLATE_INDEX" val="20231973"/>
  <p:tag name="KSO_WM_UNIT_LAYERLEVEL" val="1"/>
  <p:tag name="KSO_WM_TAG_VERSION" val="3.0"/>
  <p:tag name="KSO_WM_BEAUTIFY_FLAG" val="#wm#"/>
  <p:tag name="KSO_WM_UNIT_TEXT_TYPE" val="1"/>
  <p:tag name="KSO_WM_UNIT_PRESET_TEXT" val="单击此处添加标题"/>
  <p:tag name="KSO_WM_UNIT_TEXT_FILL_FORE_SCHEMECOLOR_INDEX" val="13"/>
  <p:tag name="KSO_WM_UNIT_TEXT_FILL_TYPE" val="1"/>
  <p:tag name="KSO_WM_UNIT_USESOURCEFORMAT_APPLY" val="0"/>
</p:tagLst>
</file>

<file path=ppt/tags/tag162.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3_2*l_h_i*1_1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14"/>
  <p:tag name="KSO_WM_UNIT_TEXT_FILL_TYPE" val="1"/>
  <p:tag name="KSO_WM_UNIT_USESOURCEFORMAT_APPLY" val="0"/>
</p:tagLst>
</file>

<file path=ppt/tags/tag163.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73_2*l_h_f*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2"/>
  <p:tag name="KSO_WM_UNIT_TEXT_TYPE" val="1"/>
  <p:tag name="KSO_WM_UNIT_PRESET_TEXT" val="单击此处添加文本具体内容，简明扼要地阐述您的观点。根据需要可酌情增减文字，单击此处添加文本具体内容"/>
  <p:tag name="KSO_WM_UNIT_TEXT_FILL_FORE_SCHEMECOLOR_INDEX" val="1"/>
  <p:tag name="KSO_WM_UNIT_TEXT_FILL_TYPE" val="1"/>
  <p:tag name="KSO_WM_UNIT_USESOURCEFORMAT_APPLY" val="0"/>
</p:tagLst>
</file>

<file path=ppt/tags/tag164.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2*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165.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73_2*l_h_a*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TEXT_TYPE" val="1"/>
  <p:tag name="KSO_WM_UNIT_PRESET_TEXT" val="添加标题"/>
  <p:tag name="KSO_WM_UNIT_TEXT_FILL_FORE_SCHEMECOLOR_INDEX" val="1"/>
  <p:tag name="KSO_WM_UNIT_TEXT_FILL_TYPE" val="1"/>
  <p:tag name="KSO_WM_UNIT_USESOURCEFORMAT_APPLY" val="0"/>
</p:tagLst>
</file>

<file path=ppt/tags/tag166.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2*l_h_i*1_2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14"/>
  <p:tag name="KSO_WM_UNIT_TEXT_FILL_TYPE" val="1"/>
  <p:tag name="KSO_WM_UNIT_USESOURCEFORMAT_APPLY" val="0"/>
</p:tagLst>
</file>

<file path=ppt/tags/tag167.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973_2*l_h_f*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此处添加文本具体内容，简明扼要地阐述您的观点。根据需要可酌情增减文字，单击此处添加文本具体内容"/>
  <p:tag name="KSO_WM_UNIT_TEXT_FILL_FORE_SCHEMECOLOR_INDEX" val="1"/>
  <p:tag name="KSO_WM_UNIT_TEXT_FILL_TYPE" val="1"/>
  <p:tag name="KSO_WM_UNIT_USESOURCEFORMAT_APPLY" val="0"/>
</p:tagLst>
</file>

<file path=ppt/tags/tag16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973_2*l_h_i*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169.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973_2*l_h_a*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TEXT_TYPE" val="1"/>
  <p:tag name="KSO_WM_UNIT_PRESET_TEXT" val="添加标题"/>
  <p:tag name="KSO_WM_UNIT_TEXT_FILL_FORE_SCHEMECOLOR_INDEX" val="1"/>
  <p:tag name="KSO_WM_UNIT_TEXT_FILL_TYPE" val="1"/>
  <p:tag name="KSO_WM_UNIT_USESOURCEFORMAT_APPLY" val="0"/>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973_2*l_h_i*1_3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14"/>
  <p:tag name="KSO_WM_UNIT_TEXT_FILL_TYPE" val="1"/>
  <p:tag name="KSO_WM_UNIT_USESOURCEFORMAT_APPLY" val="0"/>
</p:tagLst>
</file>

<file path=ppt/tags/tag171.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973_2*l_h_f*1_3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此处添加文本具体内容，简明扼要地阐述您的观点。根据需要可酌情增减文字，单击此处添加文本具体内容"/>
  <p:tag name="KSO_WM_UNIT_TEXT_FILL_FORE_SCHEMECOLOR_INDEX" val="1"/>
  <p:tag name="KSO_WM_UNIT_TEXT_FILL_TYPE" val="1"/>
  <p:tag name="KSO_WM_UNIT_USESOURCEFORMAT_APPLY" val="0"/>
</p:tagLst>
</file>

<file path=ppt/tags/tag172.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973_2*l_h_i*1_3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173.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973_2*l_h_i*1_1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174.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973_2*l_h_i*1_2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175.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973_2*l_h_i*1_3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176.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973_2*l_h_a*1_3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left&quot;:54.85,&quot;top&quot;:131.90000610351564,&quot;width&quot;:85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TEXT_TYPE" val="1"/>
  <p:tag name="KSO_WM_UNIT_PRESET_TEXT" val="添加标题"/>
  <p:tag name="KSO_WM_UNIT_TEXT_FILL_FORE_SCHEMECOLOR_INDEX" val="1"/>
  <p:tag name="KSO_WM_UNIT_TEXT_FILL_TYPE" val="1"/>
  <p:tag name="KSO_WM_UNIT_USESOURCEFORMAT_APPLY" val="0"/>
</p:tagLst>
</file>

<file path=ppt/tags/tag177.xml><?xml version="1.0" encoding="utf-8"?>
<p:tagLst xmlns:a="http://schemas.openxmlformats.org/drawingml/2006/main" xmlns:r="http://schemas.openxmlformats.org/officeDocument/2006/relationships" xmlns:p="http://schemas.openxmlformats.org/presentationml/2006/main">
  <p:tag name="KSO_WM_SLIDE_ID" val="custom20230266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0266"/>
  <p:tag name="KSO_WM_SLIDE_TYPE" val="endPage"/>
  <p:tag name="KSO_WM_SLIDE_SUBTYPE" val="pureTxt"/>
  <p:tag name="KSO_WM_SLIDE_LAYOUT" val="a_f"/>
  <p:tag name="KSO_WM_SLIDE_LAYOUT_CNT" val="1_1"/>
  <p:tag name="KSO_WM_SPECIAL_SOURCE" val="bdnull"/>
  <p:tag name="KSO_WM_SLIDE_CONTENT_AREA" val="{&quot;left&quot;:&quot;70.15&quot;,&quot;top&quot;:&quot;137.55&quot;,&quot;width&quot;:&quot;465.9&quot;,&quot;height&quot;:&quot;256.5&quot;}"/>
</p:tagLst>
</file>

<file path=ppt/tags/tag178.xml><?xml version="1.0" encoding="utf-8"?>
<p:tagLst xmlns:a="http://schemas.openxmlformats.org/drawingml/2006/main" xmlns:r="http://schemas.openxmlformats.org/officeDocument/2006/relationships" xmlns:p="http://schemas.openxmlformats.org/presentationml/2006/main">
  <p:tag name="KSO_WM_UNIT_SUBTYPE" val="b"/>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266_9*f*1"/>
  <p:tag name="KSO_WM_TEMPLATE_CATEGORY" val="custom"/>
  <p:tag name="KSO_WM_TEMPLATE_INDEX" val="20230266"/>
  <p:tag name="KSO_WM_UNIT_LAYERLEVEL" val="1"/>
  <p:tag name="KSO_WM_TAG_VERSION" val="3.0"/>
  <p:tag name="KSO_WM_BEAUTIFY_FLAG" val="#wm#"/>
  <p:tag name="KSO_WM_UNIT_CONTENT_GROUP_TYPE" val="contentchip"/>
</p:tagLst>
</file>

<file path=ppt/tags/tag17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66_9*a*1"/>
  <p:tag name="KSO_WM_TEMPLATE_CATEGORY" val="custom"/>
  <p:tag name="KSO_WM_TEMPLATE_INDEX" val="20230266"/>
  <p:tag name="KSO_WM_UNIT_LAYERLEVEL" val="1"/>
  <p:tag name="KSO_WM_TAG_VERSION" val="3.0"/>
  <p:tag name="KSO_WM_BEAUTIFY_FLAG" val="#wm#"/>
  <p:tag name="KSO_WM_UNIT_CONTENT_GROUP_TYPE" val="contentchip"/>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UNIT_TYPE" val="i"/>
  <p:tag name="KSO_WM_UNIT_INDEX" val="2"/>
</p:tagLst>
</file>

<file path=ppt/tags/tag22.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Contents"/>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UNIT_TYPE" val="i"/>
  <p:tag name="KSO_WM_UNIT_INDEX" val="2"/>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UNIT_TYPE" val="i"/>
  <p:tag name="KSO_WM_UNIT_INDEX" val="3"/>
</p:tagLst>
</file>

<file path=ppt/tags/tag29.xml><?xml version="1.0" encoding="utf-8"?>
<p:tagLst xmlns:a="http://schemas.openxmlformats.org/drawingml/2006/main" xmlns:r="http://schemas.openxmlformats.org/officeDocument/2006/relationships" xmlns:p="http://schemas.openxmlformats.org/presentationml/2006/main">
  <p:tag name="KSO_WM_UNIT_PRESET_TEXT" val="PART 01  "/>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CONTENT_GROUP_TYPE" val="contentchip"/>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3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4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TEMPLATE_CATEGORY" val="custom"/>
  <p:tag name="KSO_WM_TEMPLATE_INDEX" val="20230266"/>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CONTENT_GROUP_TYPE" val="titlestyle"/>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266"/>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62.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 name="KSO_WM_UNIT_CONTENT_GROUP_TYPE" val="contentchip"/>
</p:tagLst>
</file>

<file path=ppt/tags/tag6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THANKS"/>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69.xml><?xml version="1.0" encoding="utf-8"?>
<p:tagLst xmlns:a="http://schemas.openxmlformats.org/drawingml/2006/main" xmlns:r="http://schemas.openxmlformats.org/officeDocument/2006/relationships" xmlns:p="http://schemas.openxmlformats.org/presentationml/2006/main">
  <p:tag name="KSO_WM_SLIDE_ID" val="custom20230266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0266"/>
  <p:tag name="KSO_WM_SLIDE_TYPE" val="title"/>
  <p:tag name="KSO_WM_SLIDE_SUBTYPE" val="pureTxt"/>
  <p:tag name="KSO_WM_SLIDE_LAYOUT" val="a_f"/>
  <p:tag name="KSO_WM_SLIDE_LAYOUT_CNT" val="1_1"/>
  <p:tag name="KSO_WM_SPECIAL_SOURCE" val="bdnull"/>
  <p:tag name="KSO_WM_TEMPLATE_THUMBS_INDEX" val="1、9"/>
  <p:tag name="KSO_WM_SLIDE_CONTENT_AREA" val="{&quot;left&quot;:&quot;70.15&quot;,&quot;top&quot;:&quot;137.55&quot;,&quot;width&quot;:&quot;465.9&quot;,&quot;height&quot;:&quot;256.5&quot;}"/>
</p:tagLst>
</file>

<file path=ppt/tags/tag7.xml><?xml version="1.0" encoding="utf-8"?>
<p:tagLst xmlns:a="http://schemas.openxmlformats.org/drawingml/2006/main" xmlns:r="http://schemas.openxmlformats.org/officeDocument/2006/relationships"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266"/>
  <p:tag name="KSO_WM_SPECIAL_SOURCE" val="bdnull"/>
  <p:tag name="KSO_WM_TEMPLATE_THUMBS_INDEX" val="1、9"/>
</p:tagLst>
</file>

<file path=ppt/tags/tag7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66_1*a*1"/>
  <p:tag name="KSO_WM_TEMPLATE_CATEGORY" val="custom"/>
  <p:tag name="KSO_WM_TEMPLATE_INDEX" val="20230266"/>
  <p:tag name="KSO_WM_UNIT_LAYERLEVEL" val="1"/>
  <p:tag name="KSO_WM_TAG_VERSION" val="3.0"/>
  <p:tag name="KSO_WM_BEAUTIFY_FLAG" val="#wm#"/>
  <p:tag name="KSO_WM_UNIT_CONTENT_GROUP_TYPE" val="contentchip"/>
  <p:tag name="KSO_WM_UNIT_PRESET_TEXT" val="单击添加&#10;文档标题内容"/>
  <p:tag name="KSO_WM_UNIT_TEXT_TYPE" val="1"/>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30266_5"/>
  <p:tag name="KSO_WM_TEMPLATE_SUBCATEGORY" val="29"/>
  <p:tag name="KSO_WM_TEMPLATE_MASTER_TYPE" val="0"/>
  <p:tag name="KSO_WM_TEMPLATE_COLOR_TYPE" val="0"/>
  <p:tag name="KSO_WM_SLIDE_ITEM_CNT" val="5"/>
  <p:tag name="KSO_WM_SLIDE_INDEX" val="5"/>
  <p:tag name="KSO_WM_TAG_VERSION" val="3.0"/>
  <p:tag name="KSO_WM_BEAUTIFY_FLAG" val="#wm#"/>
  <p:tag name="KSO_WM_TEMPLATE_CATEGORY" val="custom"/>
  <p:tag name="KSO_WM_TEMPLATE_INDEX" val="20230266"/>
  <p:tag name="KSO_WM_SLIDE_TYPE" val="contents"/>
  <p:tag name="KSO_WM_SLIDE_SUBTYPE" val="diag"/>
  <p:tag name="KSO_WM_SLIDE_LAYOUT" val="a_l"/>
  <p:tag name="KSO_WM_SLIDE_LAYOUT_CNT" val="1_1"/>
  <p:tag name="KSO_WM_SPECIAL_SOURCE" val="bdnull"/>
  <p:tag name="KSO_WM_DIAGRAM_GROUP_CODE" val="l1-1"/>
  <p:tag name="KSO_WM_SLIDE_DIAGTYPE" val="l"/>
</p:tagLst>
</file>

<file path=ppt/tags/tag72.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66_5*a*1"/>
  <p:tag name="KSO_WM_TEMPLATE_CATEGORY" val="custom"/>
  <p:tag name="KSO_WM_TEMPLATE_INDEX" val="20230266"/>
  <p:tag name="KSO_WM_UNIT_LAYERLEVEL" val="1"/>
  <p:tag name="KSO_WM_TAG_VERSION" val="3.0"/>
  <p:tag name="KSO_WM_BEAUTIFY_FLAG" val="#wm#"/>
  <p:tag name="KSO_WM_DIAGRAM_GROUP_CODE" val="l1-1"/>
  <p:tag name="KSO_WM_UNIT_TEXT_FILL_FORE_SCHEMECOLOR_INDEX" val="13"/>
  <p:tag name="KSO_WM_UNIT_TEXT_FILL_TYPE" val="1"/>
  <p:tag name="KSO_WM_UNIT_USESOURCEFORMAT_APPLY" val="0"/>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custom20230266_5*l_h_i*1_1_1"/>
  <p:tag name="KSO_WM_TEMPLATE_CATEGORY" val="custom"/>
  <p:tag name="KSO_WM_TEMPLATE_INDEX" val="20230266"/>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20.55,&quot;top&quot;:158.92499694824218,&quot;width&quot;:735.550012207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7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266"/>
  <p:tag name="KSO_WM_UNIT_LAYERLEVEL" val="1_1_1"/>
  <p:tag name="KSO_WM_TAG_VERSION" val="3.0"/>
  <p:tag name="KSO_WM_BEAUTIFY_FLAG" val="#wm#"/>
  <p:tag name="KSO_WM_DIAGRAM_GROUP_CODE" val="l1-1"/>
  <p:tag name="KSO_WM_UNIT_TYPE" val="l_h_f"/>
  <p:tag name="KSO_WM_UNIT_ID" val="custom20230266_5*l_h_f*1_1_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20.55,&quot;top&quot;:158.92499694824218,&quot;width&quot;:735.550012207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添加&#10;目录标题"/>
  <p:tag name="KSO_WM_UNIT_TEXT_TYPE" val="1"/>
  <p:tag name="KSO_WM_UNIT_TEXT_FILL_FORE_SCHEMECOLOR_INDEX" val="13"/>
  <p:tag name="KSO_WM_UNIT_TEXT_FILL_TYPE" val="1"/>
  <p:tag name="KSO_WM_UNIT_USESOURCEFORMAT_APPLY" val="0"/>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custom20230266_5*l_h_i*1_2_1"/>
  <p:tag name="KSO_WM_TEMPLATE_CATEGORY" val="custom"/>
  <p:tag name="KSO_WM_TEMPLATE_INDEX" val="20230266"/>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20.55,&quot;top&quot;:158.92499694824218,&quot;width&quot;:735.550012207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7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custom"/>
  <p:tag name="KSO_WM_TEMPLATE_INDEX" val="20230266"/>
  <p:tag name="KSO_WM_UNIT_LAYERLEVEL" val="1_1_1"/>
  <p:tag name="KSO_WM_TAG_VERSION" val="3.0"/>
  <p:tag name="KSO_WM_BEAUTIFY_FLAG" val="#wm#"/>
  <p:tag name="KSO_WM_DIAGRAM_GROUP_CODE" val="l1-1"/>
  <p:tag name="KSO_WM_UNIT_TYPE" val="l_h_f"/>
  <p:tag name="KSO_WM_UNIT_ID" val="custom20230266_5*l_h_f*1_2_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20.55,&quot;top&quot;:158.92499694824218,&quot;width&quot;:735.550012207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添加&#10;目录标题"/>
  <p:tag name="KSO_WM_UNIT_TEXT_TYPE" val="1"/>
  <p:tag name="KSO_WM_UNIT_TEXT_FILL_FORE_SCHEMECOLOR_INDEX" val="13"/>
  <p:tag name="KSO_WM_UNIT_TEXT_FILL_TYPE" val="1"/>
  <p:tag name="KSO_WM_UNIT_USESOURCEFORMAT_APPLY" val="0"/>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custom20230266_5*l_h_i*1_3_1"/>
  <p:tag name="KSO_WM_TEMPLATE_CATEGORY" val="custom"/>
  <p:tag name="KSO_WM_TEMPLATE_INDEX" val="20230266"/>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20.55,&quot;top&quot;:158.92499694824218,&quot;width&quot;:735.550012207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7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266"/>
  <p:tag name="KSO_WM_UNIT_LAYERLEVEL" val="1_1_1"/>
  <p:tag name="KSO_WM_TAG_VERSION" val="3.0"/>
  <p:tag name="KSO_WM_BEAUTIFY_FLAG" val="#wm#"/>
  <p:tag name="KSO_WM_DIAGRAM_GROUP_CODE" val="l1-1"/>
  <p:tag name="KSO_WM_UNIT_TYPE" val="l_h_f"/>
  <p:tag name="KSO_WM_UNIT_ID" val="custom20230266_5*l_h_f*1_3_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20.55,&quot;top&quot;:158.92499694824218,&quot;width&quot;:735.550012207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添加&#10;目录标题"/>
  <p:tag name="KSO_WM_UNIT_TEXT_TYPE" val="1"/>
  <p:tag name="KSO_WM_UNIT_TEXT_FILL_FORE_SCHEMECOLOR_INDEX" val="13"/>
  <p:tag name="KSO_WM_UNIT_TEXT_FILL_TYPE" val="1"/>
  <p:tag name="KSO_WM_UNIT_USESOURCEFORMAT_APPLY" val="0"/>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30266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266"/>
  <p:tag name="KSO_WM_SLIDE_TYPE" val="sectionTitle"/>
  <p:tag name="KSO_WM_SLIDE_SUBTYPE" val="pureTxt"/>
  <p:tag name="KSO_WM_SLIDE_LAYOUT" val="a_e"/>
  <p:tag name="KSO_WM_SLIDE_LAYOUT_CNT" val="1_1"/>
  <p:tag name="KSO_WM_SPECIAL_SOURCE" val="bdnull"/>
  <p:tag name="KSO_WM_SLIDE_CONTENT_AREA" val="{&quot;left&quot;:&quot;48.9&quot;,&quot;top&quot;:&quot;272.1&quot;,&quot;width&quot;:&quot;514.45&quot;,&quot;height&quot;:&quot;209.2&quot;}"/>
</p:tagLst>
</file>

<file path=ppt/tags/tag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10;文档标题内容"/>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80.xml><?xml version="1.0" encoding="utf-8"?>
<p:tagLst xmlns:a="http://schemas.openxmlformats.org/drawingml/2006/main" xmlns:r="http://schemas.openxmlformats.org/officeDocument/2006/relationships"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266_7*e*1"/>
  <p:tag name="KSO_WM_TEMPLATE_CATEGORY" val="custom"/>
  <p:tag name="KSO_WM_TEMPLATE_INDEX" val="20230266"/>
  <p:tag name="KSO_WM_UNIT_LAYERLEVEL" val="1"/>
  <p:tag name="KSO_WM_TAG_VERSION" val="3.0"/>
  <p:tag name="KSO_WM_BEAUTIFY_FLAG" val="#wm#"/>
  <p:tag name="KSO_WM_UNIT_CONTENT_GROUP_TYPE" val="contentchip"/>
</p:tagLst>
</file>

<file path=ppt/tags/tag8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66_7*a*1"/>
  <p:tag name="KSO_WM_TEMPLATE_CATEGORY" val="custom"/>
  <p:tag name="KSO_WM_TEMPLATE_INDEX" val="20230266"/>
  <p:tag name="KSO_WM_UNIT_LAYERLEVEL" val="1"/>
  <p:tag name="KSO_WM_TAG_VERSION" val="3.0"/>
  <p:tag name="KSO_WM_BEAUTIFY_FLAG" val="#wm#"/>
  <p:tag name="KSO_WM_UNIT_CONTENT_GROUP_TYPE" val="contentchip"/>
  <p:tag name="KSO_WM_UNIT_PRESET_TEXT" val="添加章节标题"/>
  <p:tag name="KSO_WM_UNIT_TEXT_TYPE" val="1"/>
</p:tagLst>
</file>

<file path=ppt/tags/tag82.xml><?xml version="1.0" encoding="utf-8"?>
<p:tagLst xmlns:a="http://schemas.openxmlformats.org/drawingml/2006/main" xmlns:r="http://schemas.openxmlformats.org/officeDocument/2006/relationships" xmlns:p="http://schemas.openxmlformats.org/presentationml/2006/main">
  <p:tag name="KSO_WM_SLIDE_ID" val="diagram20232468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custom"/>
  <p:tag name="KSO_WM_TEMPLATE_INDEX" val="20230266"/>
  <p:tag name="KSO_WM_SLIDE_TYPE" val="text"/>
  <p:tag name="KSO_WM_SLIDE_SUBTYPE" val="diag"/>
  <p:tag name="KSO_WM_SLIDE_SIZE" val="850.352*301.7"/>
  <p:tag name="KSO_WM_SLIDE_POSITION" val="54.89*153.55"/>
  <p:tag name="KSO_WM_SLIDE_LAYOUT" val="a_l"/>
  <p:tag name="KSO_WM_SLIDE_LAYOUT_CNT" val="1_1"/>
  <p:tag name="KSO_WM_SPECIAL_SOURCE" val="bdnull"/>
  <p:tag name="KSO_WM_DIAGRAM_GROUP_CODE" val="l1-1"/>
  <p:tag name="KSO_WM_SLIDE_DIAGTYPE" val="l"/>
</p:tagLst>
</file>

<file path=ppt/tags/tag8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2468_2*a*1"/>
  <p:tag name="KSO_WM_TEMPLATE_CATEGORY" val="diagram"/>
  <p:tag name="KSO_WM_TEMPLATE_INDEX" val="20232468"/>
  <p:tag name="KSO_WM_UNIT_LAYERLEVEL" val="1"/>
  <p:tag name="KSO_WM_TAG_VERSION" val="3.0"/>
  <p:tag name="KSO_WM_BEAUTIFY_FLAG" val="#wm#"/>
  <p:tag name="KSO_WM_DIAGRAM_GROUP_CODE" val="l1-1"/>
  <p:tag name="KSO_WM_UNIT_PRESET_TEXT" val="单击此处添加标题"/>
  <p:tag name="KSO_WM_UNIT_TEXT_TYPE" val="1"/>
  <p:tag name="KSO_WM_UNIT_TEXT_FILL_FORE_SCHEMECOLOR_INDEX" val="13"/>
  <p:tag name="KSO_WM_UNIT_TEXT_FILL_TYPE" val="1"/>
  <p:tag name="KSO_WM_UNIT_USESOURCEFORMAT_APPLY" val="0"/>
</p:tagLst>
</file>

<file path=ppt/tags/tag84.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2468_1*l_h_i*1_1_2"/>
  <p:tag name="KSO_WM_TEMPLATE_CATEGORY" val="diagram"/>
  <p:tag name="KSO_WM_TEMPLATE_INDEX" val="20232468"/>
  <p:tag name="KSO_WM_UNIT_LAYERLEVEL" val="1_1_1"/>
  <p:tag name="KSO_WM_TAG_VERSION" val="3.0"/>
  <p:tag name="KSO_WM_BEAUTIFY_FLAG" val="#wm#"/>
  <p:tag name="KSO_WM_DIAGRAM_MAX_ITEMCNT" val="4"/>
  <p:tag name="KSO_WM_DIAGRAM_MIN_ITEMCNT" val="2"/>
  <p:tag name="KSO_WM_DIAGRAM_VIRTUALLY_FRAME" val="{&quot;height&quot;:301.70001220703125,&quot;left&quot;:54.741011415016054,&quot;top&quot;:153.54999389648438,&quot;width&quot;:850.65002441406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2"/>
  <p:tag name="KSO_WM_UNIT_FILL_FORE_SCHEMECOLOR_INDEX_BRIGHTNESS" val="0"/>
  <p:tag name="KSO_WM_UNIT_LINE_FORE_SCHEMECOLOR_INDEX" val="5"/>
  <p:tag name="KSO_WM_UNIT_LINE_FILL_TYPE" val="2"/>
  <p:tag name="KSO_WM_UNIT_SHADOW_SCHEMECOLOR_INDEX" val="5"/>
  <p:tag name="KSO_WM_UNIT_TEXT_FILL_FORE_SCHEMECOLOR_INDEX" val="13"/>
  <p:tag name="KSO_WM_UNIT_TEXT_FILL_TYPE" val="1"/>
  <p:tag name="KSO_WM_UNIT_USESOURCEFORMAT_APPLY" val="0"/>
</p:tagLst>
</file>

<file path=ppt/tags/tag85.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68_1*l_h_a*1_1_1"/>
  <p:tag name="KSO_WM_TEMPLATE_CATEGORY" val="diagram"/>
  <p:tag name="KSO_WM_TEMPLATE_INDEX" val="20232468"/>
  <p:tag name="KSO_WM_UNIT_LAYERLEVEL" val="1_1_1"/>
  <p:tag name="KSO_WM_TAG_VERSION" val="3.0"/>
  <p:tag name="KSO_WM_BEAUTIFY_FLAG" val="#wm#"/>
  <p:tag name="KSO_WM_DIAGRAM_MAX_ITEMCNT" val="4"/>
  <p:tag name="KSO_WM_DIAGRAM_MIN_ITEMCNT" val="2"/>
  <p:tag name="KSO_WM_DIAGRAM_VIRTUALLY_FRAME" val="{&quot;height&quot;:301.70001220703125,&quot;left&quot;:54.741011415016054,&quot;top&quot;:153.54999389648438,&quot;width&quot;:850.6500244140625}"/>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PRESET_TEXT" val="添加标题"/>
  <p:tag name="KSO_WM_UNIT_FILL_TYPE" val="3"/>
  <p:tag name="KSO_WM_UNIT_TEXT_TYPE" val="1"/>
  <p:tag name="KSO_WM_UNIT_USESOURCEFORMAT_APPLY" val="0"/>
</p:tagLst>
</file>

<file path=ppt/tags/tag86.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2468_1*l_h_i*1_2_2"/>
  <p:tag name="KSO_WM_TEMPLATE_CATEGORY" val="diagram"/>
  <p:tag name="KSO_WM_TEMPLATE_INDEX" val="20232468"/>
  <p:tag name="KSO_WM_UNIT_LAYERLEVEL" val="1_1_1"/>
  <p:tag name="KSO_WM_TAG_VERSION" val="3.0"/>
  <p:tag name="KSO_WM_BEAUTIFY_FLAG" val="#wm#"/>
  <p:tag name="KSO_WM_DIAGRAM_MAX_ITEMCNT" val="4"/>
  <p:tag name="KSO_WM_DIAGRAM_MIN_ITEMCNT" val="2"/>
  <p:tag name="KSO_WM_DIAGRAM_VIRTUALLY_FRAME" val="{&quot;height&quot;:301.70001220703125,&quot;left&quot;:54.741011415016054,&quot;top&quot;:153.54999389648438,&quot;width&quot;:850.6500244140625}"/>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solidLine&quot;:{&quot;brightness&quot;:-0.25,&quot;colorType&quot;:1,&quot;foreColorIndex&quot;:5,&quot;transparency&quot;:0.800000011920929},&quot;type&quot;:1},&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5"/>
  <p:tag name="KSO_WM_UNIT_LINE_FILL_TYPE" val="2"/>
  <p:tag name="KSO_WM_UNIT_SHADOW_SCHEMECOLOR_INDEX" val="5"/>
  <p:tag name="KSO_WM_UNIT_TEXT_FILL_FORE_SCHEMECOLOR_INDEX" val="2"/>
  <p:tag name="KSO_WM_UNIT_TEXT_FILL_TYPE" val="1"/>
  <p:tag name="KSO_WM_UNIT_USESOURCEFORMAT_APPLY" val="0"/>
</p:tagLst>
</file>

<file path=ppt/tags/tag87.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2468_1*l_h_a*1_2_1"/>
  <p:tag name="KSO_WM_TEMPLATE_CATEGORY" val="diagram"/>
  <p:tag name="KSO_WM_TEMPLATE_INDEX" val="20232468"/>
  <p:tag name="KSO_WM_UNIT_LAYERLEVEL" val="1_1_1"/>
  <p:tag name="KSO_WM_TAG_VERSION" val="3.0"/>
  <p:tag name="KSO_WM_BEAUTIFY_FLAG" val="#wm#"/>
  <p:tag name="KSO_WM_DIAGRAM_MAX_ITEMCNT" val="4"/>
  <p:tag name="KSO_WM_DIAGRAM_MIN_ITEMCNT" val="2"/>
  <p:tag name="KSO_WM_DIAGRAM_VIRTUALLY_FRAME" val="{&quot;height&quot;:301.70001220703125,&quot;left&quot;:54.741011415016054,&quot;top&quot;:153.54999389648438,&quot;width&quot;:850.6500244140625}"/>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2"/>
  <p:tag name="KSO_WM_UNIT_FILL_FORE_SCHEMECOLOR_INDEX_BRIGHTNESS" val="0"/>
  <p:tag name="KSO_WM_UNIT_TEXT_FILL_FORE_SCHEMECOLOR_INDEX" val="1"/>
  <p:tag name="KSO_WM_UNIT_TEXT_FILL_TYPE" val="1"/>
  <p:tag name="KSO_WM_UNIT_TEXT_TYPE" val="1"/>
  <p:tag name="KSO_WM_UNIT_USESOURCEFORMAT_APPLY" val="0"/>
</p:tagLst>
</file>

<file path=ppt/tags/tag8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2468_1*l_h_i*1_1_1"/>
  <p:tag name="KSO_WM_TEMPLATE_CATEGORY" val="diagram"/>
  <p:tag name="KSO_WM_TEMPLATE_INDEX" val="20232468"/>
  <p:tag name="KSO_WM_UNIT_LAYERLEVEL" val="1_1_1"/>
  <p:tag name="KSO_WM_TAG_VERSION" val="3.0"/>
  <p:tag name="KSO_WM_BEAUTIFY_FLAG" val="#wm#"/>
  <p:tag name="KSO_WM_DIAGRAM_MAX_ITEMCNT" val="4"/>
  <p:tag name="KSO_WM_DIAGRAM_MIN_ITEMCNT" val="2"/>
  <p:tag name="KSO_WM_DIAGRAM_VIRTUALLY_FRAME" val="{&quot;height&quot;:301.70001220703125,&quot;left&quot;:54.741011415016054,&quot;top&quot;:153.54999389648438,&quot;width&quot;:850.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0"/>
</p:tagLst>
</file>

<file path=ppt/tags/tag89.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5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68_1*l_h_f*1_1_1"/>
  <p:tag name="KSO_WM_TEMPLATE_CATEGORY" val="diagram"/>
  <p:tag name="KSO_WM_TEMPLATE_INDEX" val="20232468"/>
  <p:tag name="KSO_WM_UNIT_LAYERLEVEL" val="1_1_1"/>
  <p:tag name="KSO_WM_TAG_VERSION" val="3.0"/>
  <p:tag name="KSO_WM_BEAUTIFY_FLAG" val="#wm#"/>
  <p:tag name="KSO_WM_DIAGRAM_MAX_ITEMCNT" val="4"/>
  <p:tag name="KSO_WM_DIAGRAM_MIN_ITEMCNT" val="2"/>
  <p:tag name="KSO_WM_DIAGRAM_VIRTUALLY_FRAME" val="{&quot;height&quot;:301.70001220703125,&quot;left&quot;:54.741011415016054,&quot;top&quot;:153.54999389648438,&quot;width&quot;:850.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单击输入项正文，文字是您思想的提炼，请尽量言简意赅的阐述观点。单击此处输入项正文，文字是您思想的提炼"/>
  <p:tag name="KSO_WM_UNIT_TEXT_TYPE" val="1"/>
  <p:tag name="KSO_WM_UNIT_USESOURCEFORMAT_APPLY" val="0"/>
</p:tagLst>
</file>

<file path=ppt/tags/tag9.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 name="KSO_WM_UNIT_CONTENT_GROUP_TYPE" val="contentchip"/>
</p:tagLst>
</file>

<file path=ppt/tags/tag90.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2468_1*l_h_i*1_2_1"/>
  <p:tag name="KSO_WM_TEMPLATE_CATEGORY" val="diagram"/>
  <p:tag name="KSO_WM_TEMPLATE_INDEX" val="20232468"/>
  <p:tag name="KSO_WM_UNIT_LAYERLEVEL" val="1_1_1"/>
  <p:tag name="KSO_WM_TAG_VERSION" val="3.0"/>
  <p:tag name="KSO_WM_BEAUTIFY_FLAG" val="#wm#"/>
  <p:tag name="KSO_WM_DIAGRAM_MAX_ITEMCNT" val="4"/>
  <p:tag name="KSO_WM_DIAGRAM_MIN_ITEMCNT" val="2"/>
  <p:tag name="KSO_WM_DIAGRAM_VIRTUALLY_FRAME" val="{&quot;height&quot;:301.70001220703125,&quot;left&quot;:54.741011415016054,&quot;top&quot;:153.54999389648438,&quot;width&quot;:850.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0"/>
</p:tagLst>
</file>

<file path=ppt/tags/tag91.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51"/>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2468_1*l_h_f*1_2_1"/>
  <p:tag name="KSO_WM_TEMPLATE_CATEGORY" val="diagram"/>
  <p:tag name="KSO_WM_TEMPLATE_INDEX" val="20232468"/>
  <p:tag name="KSO_WM_UNIT_LAYERLEVEL" val="1_1_1"/>
  <p:tag name="KSO_WM_TAG_VERSION" val="3.0"/>
  <p:tag name="KSO_WM_BEAUTIFY_FLAG" val="#wm#"/>
  <p:tag name="KSO_WM_DIAGRAM_MAX_ITEMCNT" val="4"/>
  <p:tag name="KSO_WM_DIAGRAM_MIN_ITEMCNT" val="2"/>
  <p:tag name="KSO_WM_DIAGRAM_VIRTUALLY_FRAME" val="{&quot;height&quot;:301.70001220703125,&quot;left&quot;:54.741011415016054,&quot;top&quot;:153.54999389648438,&quot;width&quot;:850.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单击输入项正文，文字是您思想的提炼，请尽量言简意赅的阐述观点。单击此处输入项正文，文字是您思想的提炼"/>
  <p:tag name="KSO_WM_UNIT_TEXT_TYPE" val="1"/>
  <p:tag name="KSO_WM_UNIT_USESOURCEFORMAT_APPLY" val="0"/>
</p:tagLst>
</file>

<file path=ppt/tags/tag92.xml><?xml version="1.0" encoding="utf-8"?>
<p:tagLst xmlns:a="http://schemas.openxmlformats.org/drawingml/2006/main" xmlns:r="http://schemas.openxmlformats.org/officeDocument/2006/relationships" xmlns:p="http://schemas.openxmlformats.org/presentationml/2006/main">
  <p:tag name="KSO_WM_SLIDE_ID" val="custom20230266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266"/>
  <p:tag name="KSO_WM_SLIDE_TYPE" val="sectionTitle"/>
  <p:tag name="KSO_WM_SLIDE_SUBTYPE" val="pureTxt"/>
  <p:tag name="KSO_WM_SLIDE_LAYOUT" val="a_e"/>
  <p:tag name="KSO_WM_SLIDE_LAYOUT_CNT" val="1_1"/>
  <p:tag name="KSO_WM_SPECIAL_SOURCE" val="bdnull"/>
  <p:tag name="KSO_WM_SLIDE_CONTENT_AREA" val="{&quot;left&quot;:&quot;48.9&quot;,&quot;top&quot;:&quot;272.1&quot;,&quot;width&quot;:&quot;514.45&quot;,&quot;height&quot;:&quot;209.2&quot;}"/>
</p:tagLst>
</file>

<file path=ppt/tags/tag93.xml><?xml version="1.0" encoding="utf-8"?>
<p:tagLst xmlns:a="http://schemas.openxmlformats.org/drawingml/2006/main" xmlns:r="http://schemas.openxmlformats.org/officeDocument/2006/relationships"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266_7*e*1"/>
  <p:tag name="KSO_WM_TEMPLATE_CATEGORY" val="custom"/>
  <p:tag name="KSO_WM_TEMPLATE_INDEX" val="20230266"/>
  <p:tag name="KSO_WM_UNIT_LAYERLEVEL" val="1"/>
  <p:tag name="KSO_WM_TAG_VERSION" val="3.0"/>
  <p:tag name="KSO_WM_BEAUTIFY_FLAG" val="#wm#"/>
  <p:tag name="KSO_WM_UNIT_CONTENT_GROUP_TYPE" val="contentchip"/>
</p:tagLst>
</file>

<file path=ppt/tags/tag9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66_7*a*1"/>
  <p:tag name="KSO_WM_TEMPLATE_CATEGORY" val="custom"/>
  <p:tag name="KSO_WM_TEMPLATE_INDEX" val="20230266"/>
  <p:tag name="KSO_WM_UNIT_LAYERLEVEL" val="1"/>
  <p:tag name="KSO_WM_TAG_VERSION" val="3.0"/>
  <p:tag name="KSO_WM_BEAUTIFY_FLAG" val="#wm#"/>
  <p:tag name="KSO_WM_UNIT_CONTENT_GROUP_TYPE" val="contentchip"/>
  <p:tag name="KSO_WM_UNIT_PRESET_TEXT" val="添加章节标题"/>
  <p:tag name="KSO_WM_UNIT_TEXT_TYPE" val="1"/>
</p:tagLst>
</file>

<file path=ppt/tags/tag95.xml><?xml version="1.0" encoding="utf-8"?>
<p:tagLst xmlns:a="http://schemas.openxmlformats.org/drawingml/2006/main" xmlns:r="http://schemas.openxmlformats.org/officeDocument/2006/relationships"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6387*106.981"/>
  <p:tag name="KSO_WM_SLIDE_LAYOUT" val="a_d_l"/>
  <p:tag name="KSO_WM_SLIDE_LAYOUT_CNT" val="1_1_1"/>
  <p:tag name="KSO_WM_SPECIAL_SOURCE" val="bdnull"/>
  <p:tag name="KSO_WM_DIAGRAM_GROUP_CODE" val="l1-1"/>
  <p:tag name="KSO_WM_SLIDE_DIAGTYPE" val="l"/>
  <p:tag name="KSO_WM_TEMPLATE_INDEX" val="20230266"/>
  <p:tag name="KSO_WM_TEMPLATE_SUBCATEGORY" val="0"/>
  <p:tag name="KSO_WM_SLIDE_INDEX" val="1"/>
  <p:tag name="KSO_WM_TAG_VERSION" val="3.0"/>
  <p:tag name="KSO_WM_SLIDE_ID" val="custom20231717_1"/>
  <p:tag name="KSO_WM_SLIDE_ITEM_CNT" val="4"/>
</p:tagLst>
</file>

<file path=ppt/tags/tag9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30"/>
  <p:tag name="KSO_WM_TEMPLATE_INDEX" val="20231717"/>
  <p:tag name="KSO_WM_UNIT_ID" val="custom20231717_1*a*1"/>
  <p:tag name="KSO_WM_UNIT_PRESET_TEXT" val="单击此处添加标题"/>
  <p:tag name="KSO_WM_UNIT_TEXT_FILL_FORE_SCHEMECOLOR_INDEX" val="13"/>
  <p:tag name="KSO_WM_UNIT_TEXT_FILL_TYPE" val="1"/>
  <p:tag name="KSO_WM_UNIT_USESOURCEFORMAT_APPLY" val="0"/>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UNIT_VALUE" val="1289*910"/>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17_1*d*1"/>
  <p:tag name="KSO_WM_TEMPLATE_CATEGORY" val="custom"/>
  <p:tag name="KSO_WM_TEMPLATE_INDEX" val="20231717"/>
  <p:tag name="KSO_WM_UNIT_LAYERLEVEL" val="1"/>
  <p:tag name="KSO_WM_TAG_VERSION" val="3.0"/>
  <p:tag name="MH_PIC_SOURCE_TYPE" val="generate_slide_ai*VCG41N1134351115*ai_v1.7.4.241014_ONLINE*1729857167870_1.100_7c584807076c-slide-6"/>
  <p:tag name="KSO_WM_UNIT_LINE_FORE_SCHEMECOLOR_INDEX" val="5"/>
  <p:tag name="KSO_WM_UNIT_LINE_FILL_TYPE" val="2"/>
  <p:tag name="KSO_WM_UNIT_SHADOW_SCHEMECOLOR_INDEX" val="5"/>
  <p:tag name="KSO_WM_UNIT_USESOURCEFORMAT_APPLY" val="0"/>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678_1*l_h_i*1_1_1"/>
  <p:tag name="KSO_WM_TEMPLATE_CATEGORY" val="diagram"/>
  <p:tag name="KSO_WM_TEMPLATE_INDEX" val="20231678"/>
  <p:tag name="KSO_WM_UNIT_LAYERLEVEL" val="1_1_1"/>
  <p:tag name="KSO_WM_TAG_VERSION" val="3.0"/>
  <p:tag name="KSO_WM_DIAGRAM_MAX_ITEMCNT" val="4"/>
  <p:tag name="KSO_WM_DIAGRAM_MIN_ITEMCNT" val="2"/>
  <p:tag name="KSO_WM_DIAGRAM_VIRTUALLY_FRAME" val="{&quot;height&quot;:365.65008544921875,&quot;left&quot;:50.09992125984252,&quot;top&quot;:106.99511475570561,&quot;width&quot;:558.4500787401574}"/>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1*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50.09992125984252,&quot;top&quot;:106.99511475570561,&quot;width&quot;:558.4500787401574}"/>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4">
      <a:dk1>
        <a:sysClr val="windowText" lastClr="000000"/>
      </a:dk1>
      <a:lt1>
        <a:sysClr val="window" lastClr="FFFFFF"/>
      </a:lt1>
      <a:dk2>
        <a:srgbClr val="44546A"/>
      </a:dk2>
      <a:lt2>
        <a:srgbClr val="F3F5FB"/>
      </a:lt2>
      <a:accent1>
        <a:srgbClr val="0CA9F8"/>
      </a:accent1>
      <a:accent2>
        <a:srgbClr val="6DAAF9"/>
      </a:accent2>
      <a:accent3>
        <a:srgbClr val="8993F8"/>
      </a:accent3>
      <a:accent4>
        <a:srgbClr val="A67CF7"/>
      </a:accent4>
      <a:accent5>
        <a:srgbClr val="C265F6"/>
      </a:accent5>
      <a:accent6>
        <a:srgbClr val="DF4EF5"/>
      </a:accent6>
      <a:hlink>
        <a:srgbClr val="0563C1"/>
      </a:hlink>
      <a:folHlink>
        <a:srgbClr val="954F72"/>
      </a:folHlink>
    </a:clrScheme>
    <a:fontScheme name="自定义 23">
      <a:majorFont>
        <a:latin typeface="MiSans Heavy"/>
        <a:ea typeface="MiSans Heavy"/>
        <a:cs typeface=""/>
      </a:majorFont>
      <a:minorFont>
        <a:latin typeface="MiSans Normal"/>
        <a:ea typeface="MiSans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1411</Words>
  <Application>Microsoft Office PowerPoint</Application>
  <PresentationFormat>宽屏</PresentationFormat>
  <Paragraphs>80</Paragraphs>
  <Slides>13</Slides>
  <Notes>9</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13</vt:i4>
      </vt:variant>
    </vt:vector>
  </HeadingPairs>
  <TitlesOfParts>
    <vt:vector size="23" baseType="lpstr">
      <vt:lpstr>+中文标题</vt:lpstr>
      <vt:lpstr>MiSans Normal</vt:lpstr>
      <vt:lpstr>等线</vt:lpstr>
      <vt:lpstr>宋体</vt:lpstr>
      <vt:lpstr>微软雅黑</vt:lpstr>
      <vt:lpstr>Arial</vt:lpstr>
      <vt:lpstr>Calibri</vt:lpstr>
      <vt:lpstr>Wingdings</vt:lpstr>
      <vt:lpstr>WPS</vt:lpstr>
      <vt:lpstr>Office 主题</vt:lpstr>
      <vt:lpstr>上海浩快科技有限公司 简介</vt:lpstr>
      <vt:lpstr>主要内容</vt:lpstr>
      <vt:lpstr>公司概况</vt:lpstr>
      <vt:lpstr>成立时间与地点</vt:lpstr>
      <vt:lpstr>核心优势</vt:lpstr>
      <vt:lpstr>技术创新能力</vt:lpstr>
      <vt:lpstr>服务与支持体系</vt:lpstr>
      <vt:lpstr>市场竞争优势</vt:lpstr>
      <vt:lpstr>业务范围与案例</vt:lpstr>
      <vt:lpstr>主要业务领域</vt:lpstr>
      <vt:lpstr>成功案例分享</vt:lpstr>
      <vt:lpstr>成功案例分享</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倪成凯</dc:creator>
  <cp:lastModifiedBy>成凯 倪</cp:lastModifiedBy>
  <cp:revision>29</cp:revision>
  <dcterms:created xsi:type="dcterms:W3CDTF">2024-10-25T13:51:02Z</dcterms:created>
  <dcterms:modified xsi:type="dcterms:W3CDTF">2024-10-25T14:27:40Z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2052-6.10.1.8873</vt:lpwstr>
  </property>
  <property fmtid="{D5CDD505-2E9C-101B-9397-08002B2CF9AE}" pid="3" name="ICV">
    <vt:lpwstr>D6115568F9B29805EB741B67E097C8D7_41</vt:lpwstr>
  </property>
</Properties>
</file>